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0" r:id="rId2"/>
  </p:sldMasterIdLst>
  <p:notesMasterIdLst>
    <p:notesMasterId r:id="rId27"/>
  </p:notesMasterIdLst>
  <p:sldIdLst>
    <p:sldId id="301" r:id="rId3"/>
    <p:sldId id="291" r:id="rId4"/>
    <p:sldId id="263" r:id="rId5"/>
    <p:sldId id="265" r:id="rId6"/>
    <p:sldId id="264" r:id="rId7"/>
    <p:sldId id="267" r:id="rId8"/>
    <p:sldId id="272" r:id="rId9"/>
    <p:sldId id="270" r:id="rId10"/>
    <p:sldId id="271" r:id="rId11"/>
    <p:sldId id="285" r:id="rId12"/>
    <p:sldId id="286" r:id="rId13"/>
    <p:sldId id="302" r:id="rId14"/>
    <p:sldId id="290" r:id="rId15"/>
    <p:sldId id="287" r:id="rId16"/>
    <p:sldId id="293" r:id="rId17"/>
    <p:sldId id="289" r:id="rId18"/>
    <p:sldId id="303" r:id="rId19"/>
    <p:sldId id="299" r:id="rId20"/>
    <p:sldId id="300" r:id="rId21"/>
    <p:sldId id="266" r:id="rId22"/>
    <p:sldId id="257" r:id="rId23"/>
    <p:sldId id="294" r:id="rId24"/>
    <p:sldId id="284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22DF6"/>
    <a:srgbClr val="FEFEF1"/>
    <a:srgbClr val="A1F9FD"/>
    <a:srgbClr val="675476"/>
    <a:srgbClr val="FFF2CC"/>
    <a:srgbClr val="92D050"/>
    <a:srgbClr val="66FF99"/>
    <a:srgbClr val="DAE3F3"/>
    <a:srgbClr val="E9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2" autoAdjust="0"/>
  </p:normalViewPr>
  <p:slideViewPr>
    <p:cSldViewPr snapToGrid="0">
      <p:cViewPr varScale="1">
        <p:scale>
          <a:sx n="82" d="100"/>
          <a:sy n="82" d="100"/>
        </p:scale>
        <p:origin x="69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B5A1-3538-48D1-AD68-43FA7E4DA7E8}" type="datetimeFigureOut">
              <a:rPr lang="en-US" smtClean="0"/>
              <a:t>9/21/2022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4D3E-2FDA-4A47-8BA9-9CA46ABD1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8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1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6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1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A12B9-63E9-499E-9C6A-5EF03A94F8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3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4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4427-8233-205B-9768-742D3D509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0882-9953-9383-DA2E-BBAF047CB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DE07-3EB0-021F-47D0-EA32D6D0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470D-4FC3-4B47-BFD5-A716B6AE80AE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7848-B324-6565-A1B5-4E347DD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B4D9-9CE9-7886-6930-89C4A7E6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FB9-58AA-1B0C-CE04-F0F3BB3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EBBC-0C18-5703-7185-5515A61C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78A6-1D78-3DBE-70C2-4B82DE3C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E4FB-CD52-47F5-8064-EB33A4ACC6AB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D42-7DDD-CDBC-490A-E04E3EA7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56FC8-6DAE-C7E0-2F18-10670A2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3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328B9-C314-32E8-4C71-554CF96AF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BEE10-B3B4-2EF8-9099-433661CB3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C31FE-C743-319B-CB9B-3E4B91A1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1100-4D95-4255-B5AD-3BE99E193798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79EF-27EE-6B3C-E7D2-4B859F6D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A546-C3B5-B0D2-1D04-D29FC8DA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96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41B0-5E8E-41C8-881B-923B6F4EADB3}" type="datetime1">
              <a:rPr lang="en-US" smtClean="0"/>
              <a:t>9/21/2022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1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B005-102C-7B54-8C84-1C5D09B3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9025-37FA-8724-885B-D495D226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DBB4-DE97-3937-48B9-99C50CA5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F18E-1441-4799-AFA8-28E6D7DF9073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8E90-205C-43E2-0166-5113ED79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14EB-B193-7982-08F1-82A18FB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A9E4-6F3E-78C2-AAA5-109C8A5A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E880-FC5A-17ED-447E-A81C202D6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8DBF-AFFF-653F-6ACB-33BC6469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83D0-DF27-49AC-804F-6E628900C592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4F7D-90ED-F6D6-65E9-7258792D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26A4D-C123-B504-BCDD-F5CBC27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0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F14-B504-0C6D-22D9-963E612A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14A5-8DD5-B876-1877-8465D0E2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F6B03-DB10-DC4B-A1F3-9926A57E0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63A8-AE4C-2ABF-D3F5-97BE2D9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BA53-BB72-4BE6-A22A-29C8B136C976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CA394-243C-2F0C-4E37-BA0F33C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89F5-4A1E-DE1F-9BC6-4CDC45CE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9BBA-12B5-1009-919B-34098FC9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4778D-0A36-4744-6D7D-7F49016D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60FA-A561-537E-C976-E7AFC9DB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2ED8A-2051-7007-00C5-43DB191B1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6F335-570C-A84A-A7A4-BD23C414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6708F-7BA2-59AD-1858-2AF231F5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F8FB9-4EA0-4B15-8725-51B1A588401B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E51C3-284E-B08A-0C08-A61CCAC3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EDF35-6C3A-E291-F0DB-F4CC46F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E6DC-8E72-424B-1327-005E5B12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CCA7-98AB-EC0F-381F-CE89BE16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EA01-39B8-4DF2-833F-74D724FBC299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7072B-A446-38B1-BD8B-F46EC096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6B4B-A9D0-AA18-6C0F-543FFC2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6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37DB-D250-B670-2E07-E096093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D8FC2-74D8-4566-A33E-A118290F96C5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FBFC-CDEA-0F09-26BE-D67A2416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CCE2-780F-463B-F4CF-B3EF8CEB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4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CE38-60BD-F869-16A2-0DBB10CC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563D-71FC-372D-D9BC-C6C5859C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6B1F-2FE1-1552-61D3-A66C034D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562E8-8ECD-0123-6A79-10450EA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24B0-6414-4FC5-8F5D-DE800CF3674E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993BD-B911-C3D9-1338-78981B02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E9410-6098-2C23-73B4-529E192C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AE43-C0A3-B551-D634-020E4FEF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D24B-CFD9-BD31-3CF0-923C8FB9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8647B-8EA8-8E11-984A-8973815F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A314-F7F1-6DDF-7A4D-B2D957A6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3CC0-EF18-4551-AF34-82380FB9AC64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7A21-CCF7-7EEB-DF00-D45042ED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1042-C1C8-AE2A-634C-01924D6F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4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8F99D">
                <a:lumMod val="34000"/>
                <a:lumOff val="66000"/>
                <a:alpha val="43000"/>
              </a:srgbClr>
            </a:gs>
            <a:gs pos="0">
              <a:schemeClr val="accent4">
                <a:lumMod val="20000"/>
                <a:lumOff val="80000"/>
                <a:alpha val="37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DF252-348E-7498-07A9-C33F6843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30435-262E-CCBE-E282-7A818C08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863-768D-4E96-8CE5-C5FC6CBE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39E6B-EB57-4472-B113-60069E1A988A}" type="datetime1">
              <a:rPr lang="en-US" smtClean="0"/>
              <a:t>9/21/2022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EE0-4388-5A22-2A3F-EFB4F8BA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DA3D-1FBC-45E5-5FA6-CC5FF9AA0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8069C81-AE8E-46C3-958C-C468BE96FD61}" type="datetime1">
              <a:rPr lang="en-US" smtClean="0"/>
              <a:t>9/21/2022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8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5.sv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lluminated technology network on a dark background">
            <a:extLst>
              <a:ext uri="{FF2B5EF4-FFF2-40B4-BE49-F238E27FC236}">
                <a16:creationId xmlns:a16="http://schemas.microsoft.com/office/drawing/2014/main" id="{31B51551-6AC9-CE26-E1CE-3451CCDD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BAA4A-5D96-85CD-73CF-0A45DD28D616}"/>
              </a:ext>
            </a:extLst>
          </p:cNvPr>
          <p:cNvSpPr/>
          <p:nvPr/>
        </p:nvSpPr>
        <p:spPr>
          <a:xfrm>
            <a:off x="0" y="103799"/>
            <a:ext cx="12192000" cy="2496063"/>
          </a:xfrm>
          <a:prstGeom prst="roundRect">
            <a:avLst/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Exploring the chemical space boundaries of potential 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candidates in liquid chromatography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 using molecular descriptors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C68C-7EE0-2478-FE79-CB6BBAFAB2A9}"/>
              </a:ext>
            </a:extLst>
          </p:cNvPr>
          <p:cNvSpPr txBox="1"/>
          <p:nvPr/>
        </p:nvSpPr>
        <p:spPr>
          <a:xfrm>
            <a:off x="351330" y="4635584"/>
            <a:ext cx="4063933" cy="1988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Alex Nikolopoulos | 14099306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1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st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Saer Samanipour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2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nd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Bob Pirok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Daily Supervisor: Denice van Herwerden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37AC3-9947-9474-D8E6-6D316A37C2E6}"/>
              </a:ext>
            </a:extLst>
          </p:cNvPr>
          <p:cNvSpPr txBox="1"/>
          <p:nvPr/>
        </p:nvSpPr>
        <p:spPr>
          <a:xfrm>
            <a:off x="2315182" y="1299408"/>
            <a:ext cx="9659761" cy="163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D36D73-8C0F-BB60-ACA7-B81201B69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8830526" y="5696387"/>
            <a:ext cx="3144417" cy="9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556176" y="1842907"/>
            <a:ext cx="5499391" cy="3069667"/>
          </a:xfrm>
          <a:custGeom>
            <a:avLst/>
            <a:gdLst>
              <a:gd name="connsiteX0" fmla="*/ 0 w 5499391"/>
              <a:gd name="connsiteY0" fmla="*/ 442615 h 3069667"/>
              <a:gd name="connsiteX1" fmla="*/ 442615 w 5499391"/>
              <a:gd name="connsiteY1" fmla="*/ 0 h 3069667"/>
              <a:gd name="connsiteX2" fmla="*/ 973244 w 5499391"/>
              <a:gd name="connsiteY2" fmla="*/ 0 h 3069667"/>
              <a:gd name="connsiteX3" fmla="*/ 1550014 w 5499391"/>
              <a:gd name="connsiteY3" fmla="*/ 0 h 3069667"/>
              <a:gd name="connsiteX4" fmla="*/ 2034501 w 5499391"/>
              <a:gd name="connsiteY4" fmla="*/ 0 h 3069667"/>
              <a:gd name="connsiteX5" fmla="*/ 2657412 w 5499391"/>
              <a:gd name="connsiteY5" fmla="*/ 0 h 3069667"/>
              <a:gd name="connsiteX6" fmla="*/ 3141899 w 5499391"/>
              <a:gd name="connsiteY6" fmla="*/ 0 h 3069667"/>
              <a:gd name="connsiteX7" fmla="*/ 3764811 w 5499391"/>
              <a:gd name="connsiteY7" fmla="*/ 0 h 3069667"/>
              <a:gd name="connsiteX8" fmla="*/ 4249298 w 5499391"/>
              <a:gd name="connsiteY8" fmla="*/ 0 h 3069667"/>
              <a:gd name="connsiteX9" fmla="*/ 5056776 w 5499391"/>
              <a:gd name="connsiteY9" fmla="*/ 0 h 3069667"/>
              <a:gd name="connsiteX10" fmla="*/ 5499391 w 5499391"/>
              <a:gd name="connsiteY10" fmla="*/ 442615 h 3069667"/>
              <a:gd name="connsiteX11" fmla="*/ 5499391 w 5499391"/>
              <a:gd name="connsiteY11" fmla="*/ 1032413 h 3069667"/>
              <a:gd name="connsiteX12" fmla="*/ 5499391 w 5499391"/>
              <a:gd name="connsiteY12" fmla="*/ 1600367 h 3069667"/>
              <a:gd name="connsiteX13" fmla="*/ 5499391 w 5499391"/>
              <a:gd name="connsiteY13" fmla="*/ 2124631 h 3069667"/>
              <a:gd name="connsiteX14" fmla="*/ 5499391 w 5499391"/>
              <a:gd name="connsiteY14" fmla="*/ 2627052 h 3069667"/>
              <a:gd name="connsiteX15" fmla="*/ 5056776 w 5499391"/>
              <a:gd name="connsiteY15" fmla="*/ 3069667 h 3069667"/>
              <a:gd name="connsiteX16" fmla="*/ 4387723 w 5499391"/>
              <a:gd name="connsiteY16" fmla="*/ 3069667 h 3069667"/>
              <a:gd name="connsiteX17" fmla="*/ 3903236 w 5499391"/>
              <a:gd name="connsiteY17" fmla="*/ 3069667 h 3069667"/>
              <a:gd name="connsiteX18" fmla="*/ 3464890 w 5499391"/>
              <a:gd name="connsiteY18" fmla="*/ 3069667 h 3069667"/>
              <a:gd name="connsiteX19" fmla="*/ 3026545 w 5499391"/>
              <a:gd name="connsiteY19" fmla="*/ 3069667 h 3069667"/>
              <a:gd name="connsiteX20" fmla="*/ 2542058 w 5499391"/>
              <a:gd name="connsiteY20" fmla="*/ 3069667 h 3069667"/>
              <a:gd name="connsiteX21" fmla="*/ 1919147 w 5499391"/>
              <a:gd name="connsiteY21" fmla="*/ 3069667 h 3069667"/>
              <a:gd name="connsiteX22" fmla="*/ 1434660 w 5499391"/>
              <a:gd name="connsiteY22" fmla="*/ 3069667 h 3069667"/>
              <a:gd name="connsiteX23" fmla="*/ 442615 w 5499391"/>
              <a:gd name="connsiteY23" fmla="*/ 3069667 h 3069667"/>
              <a:gd name="connsiteX24" fmla="*/ 0 w 5499391"/>
              <a:gd name="connsiteY24" fmla="*/ 2627052 h 3069667"/>
              <a:gd name="connsiteX25" fmla="*/ 0 w 5499391"/>
              <a:gd name="connsiteY25" fmla="*/ 2080943 h 3069667"/>
              <a:gd name="connsiteX26" fmla="*/ 0 w 5499391"/>
              <a:gd name="connsiteY26" fmla="*/ 1512989 h 3069667"/>
              <a:gd name="connsiteX27" fmla="*/ 0 w 5499391"/>
              <a:gd name="connsiteY27" fmla="*/ 966880 h 3069667"/>
              <a:gd name="connsiteX28" fmla="*/ 0 w 5499391"/>
              <a:gd name="connsiteY28" fmla="*/ 442615 h 30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99391" h="3069667" fill="none" extrusionOk="0">
                <a:moveTo>
                  <a:pt x="0" y="442615"/>
                </a:moveTo>
                <a:cubicBezTo>
                  <a:pt x="35808" y="200195"/>
                  <a:pt x="207492" y="3701"/>
                  <a:pt x="442615" y="0"/>
                </a:cubicBezTo>
                <a:cubicBezTo>
                  <a:pt x="656930" y="-13568"/>
                  <a:pt x="831438" y="41349"/>
                  <a:pt x="973244" y="0"/>
                </a:cubicBezTo>
                <a:cubicBezTo>
                  <a:pt x="1115050" y="-41349"/>
                  <a:pt x="1398371" y="65737"/>
                  <a:pt x="1550014" y="0"/>
                </a:cubicBezTo>
                <a:cubicBezTo>
                  <a:pt x="1701657" y="-65737"/>
                  <a:pt x="1853849" y="2047"/>
                  <a:pt x="2034501" y="0"/>
                </a:cubicBezTo>
                <a:cubicBezTo>
                  <a:pt x="2215153" y="-2047"/>
                  <a:pt x="2389804" y="40048"/>
                  <a:pt x="2657412" y="0"/>
                </a:cubicBezTo>
                <a:cubicBezTo>
                  <a:pt x="2925020" y="-40048"/>
                  <a:pt x="2913107" y="44029"/>
                  <a:pt x="3141899" y="0"/>
                </a:cubicBezTo>
                <a:cubicBezTo>
                  <a:pt x="3370691" y="-44029"/>
                  <a:pt x="3526132" y="33469"/>
                  <a:pt x="3764811" y="0"/>
                </a:cubicBezTo>
                <a:cubicBezTo>
                  <a:pt x="4003490" y="-33469"/>
                  <a:pt x="4086638" y="15504"/>
                  <a:pt x="4249298" y="0"/>
                </a:cubicBezTo>
                <a:cubicBezTo>
                  <a:pt x="4411958" y="-15504"/>
                  <a:pt x="4857707" y="74726"/>
                  <a:pt x="5056776" y="0"/>
                </a:cubicBezTo>
                <a:cubicBezTo>
                  <a:pt x="5249831" y="17295"/>
                  <a:pt x="5510656" y="198825"/>
                  <a:pt x="5499391" y="442615"/>
                </a:cubicBezTo>
                <a:cubicBezTo>
                  <a:pt x="5548498" y="711350"/>
                  <a:pt x="5488504" y="843630"/>
                  <a:pt x="5499391" y="1032413"/>
                </a:cubicBezTo>
                <a:cubicBezTo>
                  <a:pt x="5510278" y="1221196"/>
                  <a:pt x="5467931" y="1357063"/>
                  <a:pt x="5499391" y="1600367"/>
                </a:cubicBezTo>
                <a:cubicBezTo>
                  <a:pt x="5530851" y="1843671"/>
                  <a:pt x="5494296" y="1965522"/>
                  <a:pt x="5499391" y="2124631"/>
                </a:cubicBezTo>
                <a:cubicBezTo>
                  <a:pt x="5504486" y="2283740"/>
                  <a:pt x="5445790" y="2503321"/>
                  <a:pt x="5499391" y="2627052"/>
                </a:cubicBezTo>
                <a:cubicBezTo>
                  <a:pt x="5510198" y="2875916"/>
                  <a:pt x="5327226" y="3001678"/>
                  <a:pt x="5056776" y="3069667"/>
                </a:cubicBezTo>
                <a:cubicBezTo>
                  <a:pt x="4878637" y="3106564"/>
                  <a:pt x="4641425" y="3016045"/>
                  <a:pt x="4387723" y="3069667"/>
                </a:cubicBezTo>
                <a:cubicBezTo>
                  <a:pt x="4134021" y="3123289"/>
                  <a:pt x="4042791" y="3055109"/>
                  <a:pt x="3903236" y="3069667"/>
                </a:cubicBezTo>
                <a:cubicBezTo>
                  <a:pt x="3763681" y="3084225"/>
                  <a:pt x="3605130" y="3064624"/>
                  <a:pt x="3464890" y="3069667"/>
                </a:cubicBezTo>
                <a:cubicBezTo>
                  <a:pt x="3324650" y="3074710"/>
                  <a:pt x="3187099" y="3036911"/>
                  <a:pt x="3026545" y="3069667"/>
                </a:cubicBezTo>
                <a:cubicBezTo>
                  <a:pt x="2865992" y="3102423"/>
                  <a:pt x="2641641" y="3028039"/>
                  <a:pt x="2542058" y="3069667"/>
                </a:cubicBezTo>
                <a:cubicBezTo>
                  <a:pt x="2442475" y="3111295"/>
                  <a:pt x="2093343" y="3006589"/>
                  <a:pt x="1919147" y="3069667"/>
                </a:cubicBezTo>
                <a:cubicBezTo>
                  <a:pt x="1744951" y="3132745"/>
                  <a:pt x="1597131" y="3056739"/>
                  <a:pt x="1434660" y="3069667"/>
                </a:cubicBezTo>
                <a:cubicBezTo>
                  <a:pt x="1272189" y="3082595"/>
                  <a:pt x="670568" y="3006510"/>
                  <a:pt x="442615" y="3069667"/>
                </a:cubicBezTo>
                <a:cubicBezTo>
                  <a:pt x="203108" y="3066932"/>
                  <a:pt x="35355" y="2858060"/>
                  <a:pt x="0" y="2627052"/>
                </a:cubicBezTo>
                <a:cubicBezTo>
                  <a:pt x="-24497" y="2390888"/>
                  <a:pt x="35655" y="2350950"/>
                  <a:pt x="0" y="2080943"/>
                </a:cubicBezTo>
                <a:cubicBezTo>
                  <a:pt x="-35655" y="1810936"/>
                  <a:pt x="50769" y="1700349"/>
                  <a:pt x="0" y="1512989"/>
                </a:cubicBezTo>
                <a:cubicBezTo>
                  <a:pt x="-50769" y="1325629"/>
                  <a:pt x="37625" y="1216534"/>
                  <a:pt x="0" y="966880"/>
                </a:cubicBezTo>
                <a:cubicBezTo>
                  <a:pt x="-37625" y="717226"/>
                  <a:pt x="4586" y="587861"/>
                  <a:pt x="0" y="442615"/>
                </a:cubicBezTo>
                <a:close/>
              </a:path>
              <a:path w="5499391" h="3069667" stroke="0" extrusionOk="0">
                <a:moveTo>
                  <a:pt x="0" y="442615"/>
                </a:moveTo>
                <a:cubicBezTo>
                  <a:pt x="-3130" y="160560"/>
                  <a:pt x="206048" y="-10764"/>
                  <a:pt x="442615" y="0"/>
                </a:cubicBezTo>
                <a:cubicBezTo>
                  <a:pt x="605865" y="-38082"/>
                  <a:pt x="694607" y="43467"/>
                  <a:pt x="927102" y="0"/>
                </a:cubicBezTo>
                <a:cubicBezTo>
                  <a:pt x="1159597" y="-43467"/>
                  <a:pt x="1251007" y="17269"/>
                  <a:pt x="1411589" y="0"/>
                </a:cubicBezTo>
                <a:cubicBezTo>
                  <a:pt x="1572171" y="-17269"/>
                  <a:pt x="1707752" y="38309"/>
                  <a:pt x="1849934" y="0"/>
                </a:cubicBezTo>
                <a:cubicBezTo>
                  <a:pt x="1992116" y="-38309"/>
                  <a:pt x="2230766" y="45156"/>
                  <a:pt x="2472846" y="0"/>
                </a:cubicBezTo>
                <a:cubicBezTo>
                  <a:pt x="2714926" y="-45156"/>
                  <a:pt x="2754157" y="46572"/>
                  <a:pt x="2911191" y="0"/>
                </a:cubicBezTo>
                <a:cubicBezTo>
                  <a:pt x="3068225" y="-46572"/>
                  <a:pt x="3319797" y="74038"/>
                  <a:pt x="3580244" y="0"/>
                </a:cubicBezTo>
                <a:cubicBezTo>
                  <a:pt x="3840691" y="-74038"/>
                  <a:pt x="3969974" y="13857"/>
                  <a:pt x="4249298" y="0"/>
                </a:cubicBezTo>
                <a:cubicBezTo>
                  <a:pt x="4528622" y="-13857"/>
                  <a:pt x="4696014" y="50705"/>
                  <a:pt x="5056776" y="0"/>
                </a:cubicBezTo>
                <a:cubicBezTo>
                  <a:pt x="5326948" y="62103"/>
                  <a:pt x="5511931" y="141542"/>
                  <a:pt x="5499391" y="442615"/>
                </a:cubicBezTo>
                <a:cubicBezTo>
                  <a:pt x="5562556" y="647688"/>
                  <a:pt x="5469593" y="791024"/>
                  <a:pt x="5499391" y="1010569"/>
                </a:cubicBezTo>
                <a:cubicBezTo>
                  <a:pt x="5529189" y="1230114"/>
                  <a:pt x="5442177" y="1321895"/>
                  <a:pt x="5499391" y="1600367"/>
                </a:cubicBezTo>
                <a:cubicBezTo>
                  <a:pt x="5556605" y="1878839"/>
                  <a:pt x="5452672" y="1912606"/>
                  <a:pt x="5499391" y="2102787"/>
                </a:cubicBezTo>
                <a:cubicBezTo>
                  <a:pt x="5546110" y="2292968"/>
                  <a:pt x="5478046" y="2495125"/>
                  <a:pt x="5499391" y="2627052"/>
                </a:cubicBezTo>
                <a:cubicBezTo>
                  <a:pt x="5504991" y="2867820"/>
                  <a:pt x="5347825" y="3037185"/>
                  <a:pt x="5056776" y="3069667"/>
                </a:cubicBezTo>
                <a:cubicBezTo>
                  <a:pt x="4918601" y="3073701"/>
                  <a:pt x="4708745" y="3034960"/>
                  <a:pt x="4618431" y="3069667"/>
                </a:cubicBezTo>
                <a:cubicBezTo>
                  <a:pt x="4528117" y="3104374"/>
                  <a:pt x="4263041" y="3065339"/>
                  <a:pt x="4041661" y="3069667"/>
                </a:cubicBezTo>
                <a:cubicBezTo>
                  <a:pt x="3820281" y="3073995"/>
                  <a:pt x="3726344" y="3038317"/>
                  <a:pt x="3603315" y="3069667"/>
                </a:cubicBezTo>
                <a:cubicBezTo>
                  <a:pt x="3480286" y="3101017"/>
                  <a:pt x="3261665" y="3037620"/>
                  <a:pt x="3118828" y="3069667"/>
                </a:cubicBezTo>
                <a:cubicBezTo>
                  <a:pt x="2975991" y="3101714"/>
                  <a:pt x="2795200" y="3047582"/>
                  <a:pt x="2588200" y="3069667"/>
                </a:cubicBezTo>
                <a:cubicBezTo>
                  <a:pt x="2381200" y="3091752"/>
                  <a:pt x="2256962" y="3042314"/>
                  <a:pt x="1965288" y="3069667"/>
                </a:cubicBezTo>
                <a:cubicBezTo>
                  <a:pt x="1673614" y="3097020"/>
                  <a:pt x="1573317" y="3003429"/>
                  <a:pt x="1388518" y="3069667"/>
                </a:cubicBezTo>
                <a:cubicBezTo>
                  <a:pt x="1203719" y="3135905"/>
                  <a:pt x="797494" y="3029506"/>
                  <a:pt x="442615" y="3069667"/>
                </a:cubicBezTo>
                <a:cubicBezTo>
                  <a:pt x="252559" y="3054736"/>
                  <a:pt x="8557" y="2863461"/>
                  <a:pt x="0" y="2627052"/>
                </a:cubicBezTo>
                <a:cubicBezTo>
                  <a:pt x="-52375" y="2435336"/>
                  <a:pt x="57969" y="2350235"/>
                  <a:pt x="0" y="2124631"/>
                </a:cubicBezTo>
                <a:cubicBezTo>
                  <a:pt x="-57969" y="1899027"/>
                  <a:pt x="20582" y="1759601"/>
                  <a:pt x="0" y="1578522"/>
                </a:cubicBezTo>
                <a:cubicBezTo>
                  <a:pt x="-20582" y="1397443"/>
                  <a:pt x="58353" y="1210987"/>
                  <a:pt x="0" y="1032413"/>
                </a:cubicBezTo>
                <a:cubicBezTo>
                  <a:pt x="-58353" y="853839"/>
                  <a:pt x="68165" y="661984"/>
                  <a:pt x="0" y="44261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4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Models with reduced number of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06BC5EA-3532-B6E0-1A04-77BCCB87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848567"/>
            <a:ext cx="4025434" cy="2683622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9EC8511E-A526-C78A-D2AE-EBFE21A9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3697548"/>
            <a:ext cx="4025434" cy="268362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A35A80-F1B4-E8A9-9977-FEF471DFF0B1}"/>
              </a:ext>
            </a:extLst>
          </p:cNvPr>
          <p:cNvSpPr/>
          <p:nvPr/>
        </p:nvSpPr>
        <p:spPr>
          <a:xfrm>
            <a:off x="624304" y="848567"/>
            <a:ext cx="5431263" cy="803160"/>
          </a:xfrm>
          <a:custGeom>
            <a:avLst/>
            <a:gdLst>
              <a:gd name="connsiteX0" fmla="*/ 0 w 5431263"/>
              <a:gd name="connsiteY0" fmla="*/ 262344 h 803160"/>
              <a:gd name="connsiteX1" fmla="*/ 262344 w 5431263"/>
              <a:gd name="connsiteY1" fmla="*/ 0 h 803160"/>
              <a:gd name="connsiteX2" fmla="*/ 758453 w 5431263"/>
              <a:gd name="connsiteY2" fmla="*/ 0 h 803160"/>
              <a:gd name="connsiteX3" fmla="*/ 1303628 w 5431263"/>
              <a:gd name="connsiteY3" fmla="*/ 0 h 803160"/>
              <a:gd name="connsiteX4" fmla="*/ 1897869 w 5431263"/>
              <a:gd name="connsiteY4" fmla="*/ 0 h 803160"/>
              <a:gd name="connsiteX5" fmla="*/ 2443044 w 5431263"/>
              <a:gd name="connsiteY5" fmla="*/ 0 h 803160"/>
              <a:gd name="connsiteX6" fmla="*/ 2988219 w 5431263"/>
              <a:gd name="connsiteY6" fmla="*/ 0 h 803160"/>
              <a:gd name="connsiteX7" fmla="*/ 3533394 w 5431263"/>
              <a:gd name="connsiteY7" fmla="*/ 0 h 803160"/>
              <a:gd name="connsiteX8" fmla="*/ 3980438 w 5431263"/>
              <a:gd name="connsiteY8" fmla="*/ 0 h 803160"/>
              <a:gd name="connsiteX9" fmla="*/ 4574678 w 5431263"/>
              <a:gd name="connsiteY9" fmla="*/ 0 h 803160"/>
              <a:gd name="connsiteX10" fmla="*/ 5168919 w 5431263"/>
              <a:gd name="connsiteY10" fmla="*/ 0 h 803160"/>
              <a:gd name="connsiteX11" fmla="*/ 5431263 w 5431263"/>
              <a:gd name="connsiteY11" fmla="*/ 262344 h 803160"/>
              <a:gd name="connsiteX12" fmla="*/ 5431263 w 5431263"/>
              <a:gd name="connsiteY12" fmla="*/ 540816 h 803160"/>
              <a:gd name="connsiteX13" fmla="*/ 5168919 w 5431263"/>
              <a:gd name="connsiteY13" fmla="*/ 803160 h 803160"/>
              <a:gd name="connsiteX14" fmla="*/ 4525613 w 5431263"/>
              <a:gd name="connsiteY14" fmla="*/ 803160 h 803160"/>
              <a:gd name="connsiteX15" fmla="*/ 3931372 w 5431263"/>
              <a:gd name="connsiteY15" fmla="*/ 803160 h 803160"/>
              <a:gd name="connsiteX16" fmla="*/ 3435263 w 5431263"/>
              <a:gd name="connsiteY16" fmla="*/ 803160 h 803160"/>
              <a:gd name="connsiteX17" fmla="*/ 2988219 w 5431263"/>
              <a:gd name="connsiteY17" fmla="*/ 803160 h 803160"/>
              <a:gd name="connsiteX18" fmla="*/ 2393978 w 5431263"/>
              <a:gd name="connsiteY18" fmla="*/ 803160 h 803160"/>
              <a:gd name="connsiteX19" fmla="*/ 1946935 w 5431263"/>
              <a:gd name="connsiteY19" fmla="*/ 803160 h 803160"/>
              <a:gd name="connsiteX20" fmla="*/ 1450826 w 5431263"/>
              <a:gd name="connsiteY20" fmla="*/ 803160 h 803160"/>
              <a:gd name="connsiteX21" fmla="*/ 1003782 w 5431263"/>
              <a:gd name="connsiteY21" fmla="*/ 803160 h 803160"/>
              <a:gd name="connsiteX22" fmla="*/ 262344 w 5431263"/>
              <a:gd name="connsiteY22" fmla="*/ 803160 h 803160"/>
              <a:gd name="connsiteX23" fmla="*/ 0 w 5431263"/>
              <a:gd name="connsiteY23" fmla="*/ 540816 h 803160"/>
              <a:gd name="connsiteX24" fmla="*/ 0 w 5431263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31263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366975" y="-31994"/>
                  <a:pt x="599719" y="39910"/>
                  <a:pt x="758453" y="0"/>
                </a:cubicBezTo>
                <a:cubicBezTo>
                  <a:pt x="917187" y="-39910"/>
                  <a:pt x="1160058" y="45617"/>
                  <a:pt x="1303628" y="0"/>
                </a:cubicBezTo>
                <a:cubicBezTo>
                  <a:pt x="1447198" y="-45617"/>
                  <a:pt x="1728456" y="11665"/>
                  <a:pt x="1897869" y="0"/>
                </a:cubicBezTo>
                <a:cubicBezTo>
                  <a:pt x="2067282" y="-11665"/>
                  <a:pt x="2298125" y="49142"/>
                  <a:pt x="2443044" y="0"/>
                </a:cubicBezTo>
                <a:cubicBezTo>
                  <a:pt x="2587963" y="-49142"/>
                  <a:pt x="2760522" y="46272"/>
                  <a:pt x="2988219" y="0"/>
                </a:cubicBezTo>
                <a:cubicBezTo>
                  <a:pt x="3215916" y="-46272"/>
                  <a:pt x="3274815" y="58499"/>
                  <a:pt x="3533394" y="0"/>
                </a:cubicBezTo>
                <a:cubicBezTo>
                  <a:pt x="3791973" y="-58499"/>
                  <a:pt x="3796428" y="17019"/>
                  <a:pt x="3980438" y="0"/>
                </a:cubicBezTo>
                <a:cubicBezTo>
                  <a:pt x="4164448" y="-17019"/>
                  <a:pt x="4346566" y="27870"/>
                  <a:pt x="4574678" y="0"/>
                </a:cubicBezTo>
                <a:cubicBezTo>
                  <a:pt x="4802790" y="-27870"/>
                  <a:pt x="4939130" y="49816"/>
                  <a:pt x="5168919" y="0"/>
                </a:cubicBezTo>
                <a:cubicBezTo>
                  <a:pt x="5309543" y="-36819"/>
                  <a:pt x="5465108" y="107058"/>
                  <a:pt x="5431263" y="262344"/>
                </a:cubicBezTo>
                <a:cubicBezTo>
                  <a:pt x="5445631" y="345101"/>
                  <a:pt x="5429067" y="432373"/>
                  <a:pt x="5431263" y="540816"/>
                </a:cubicBezTo>
                <a:cubicBezTo>
                  <a:pt x="5393657" y="698360"/>
                  <a:pt x="5356320" y="805650"/>
                  <a:pt x="5168919" y="803160"/>
                </a:cubicBezTo>
                <a:cubicBezTo>
                  <a:pt x="4986051" y="803551"/>
                  <a:pt x="4756111" y="765911"/>
                  <a:pt x="4525613" y="803160"/>
                </a:cubicBezTo>
                <a:cubicBezTo>
                  <a:pt x="4295115" y="840409"/>
                  <a:pt x="4203126" y="737665"/>
                  <a:pt x="3931372" y="803160"/>
                </a:cubicBezTo>
                <a:cubicBezTo>
                  <a:pt x="3659618" y="868655"/>
                  <a:pt x="3643847" y="794997"/>
                  <a:pt x="3435263" y="803160"/>
                </a:cubicBezTo>
                <a:cubicBezTo>
                  <a:pt x="3226679" y="811323"/>
                  <a:pt x="3089685" y="771363"/>
                  <a:pt x="2988219" y="803160"/>
                </a:cubicBezTo>
                <a:cubicBezTo>
                  <a:pt x="2886753" y="834957"/>
                  <a:pt x="2651445" y="740858"/>
                  <a:pt x="2393978" y="803160"/>
                </a:cubicBezTo>
                <a:cubicBezTo>
                  <a:pt x="2136511" y="865462"/>
                  <a:pt x="2151780" y="765051"/>
                  <a:pt x="1946935" y="803160"/>
                </a:cubicBezTo>
                <a:cubicBezTo>
                  <a:pt x="1742090" y="841269"/>
                  <a:pt x="1608318" y="788548"/>
                  <a:pt x="1450826" y="803160"/>
                </a:cubicBezTo>
                <a:cubicBezTo>
                  <a:pt x="1293334" y="817772"/>
                  <a:pt x="1125055" y="792744"/>
                  <a:pt x="1003782" y="803160"/>
                </a:cubicBezTo>
                <a:cubicBezTo>
                  <a:pt x="882509" y="813576"/>
                  <a:pt x="576548" y="790387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431263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474818" y="-31062"/>
                  <a:pt x="562772" y="47353"/>
                  <a:pt x="709388" y="0"/>
                </a:cubicBezTo>
                <a:cubicBezTo>
                  <a:pt x="856004" y="-47353"/>
                  <a:pt x="957717" y="51195"/>
                  <a:pt x="1156431" y="0"/>
                </a:cubicBezTo>
                <a:cubicBezTo>
                  <a:pt x="1355145" y="-51195"/>
                  <a:pt x="1403285" y="29858"/>
                  <a:pt x="1554409" y="0"/>
                </a:cubicBezTo>
                <a:cubicBezTo>
                  <a:pt x="1705533" y="-29858"/>
                  <a:pt x="1994236" y="38148"/>
                  <a:pt x="2148650" y="0"/>
                </a:cubicBezTo>
                <a:cubicBezTo>
                  <a:pt x="2303064" y="-38148"/>
                  <a:pt x="2366426" y="2319"/>
                  <a:pt x="2546627" y="0"/>
                </a:cubicBezTo>
                <a:cubicBezTo>
                  <a:pt x="2726828" y="-2319"/>
                  <a:pt x="2962923" y="17182"/>
                  <a:pt x="3189934" y="0"/>
                </a:cubicBezTo>
                <a:cubicBezTo>
                  <a:pt x="3416945" y="-17182"/>
                  <a:pt x="3576315" y="28814"/>
                  <a:pt x="3833240" y="0"/>
                </a:cubicBezTo>
                <a:cubicBezTo>
                  <a:pt x="4090165" y="-28814"/>
                  <a:pt x="4216969" y="10048"/>
                  <a:pt x="4378415" y="0"/>
                </a:cubicBezTo>
                <a:cubicBezTo>
                  <a:pt x="4539861" y="-10048"/>
                  <a:pt x="4899352" y="64269"/>
                  <a:pt x="5168919" y="0"/>
                </a:cubicBezTo>
                <a:cubicBezTo>
                  <a:pt x="5331426" y="1286"/>
                  <a:pt x="5433755" y="108604"/>
                  <a:pt x="5431263" y="262344"/>
                </a:cubicBezTo>
                <a:cubicBezTo>
                  <a:pt x="5439996" y="369529"/>
                  <a:pt x="5427338" y="484059"/>
                  <a:pt x="5431263" y="540816"/>
                </a:cubicBezTo>
                <a:cubicBezTo>
                  <a:pt x="5434158" y="691428"/>
                  <a:pt x="5342330" y="806905"/>
                  <a:pt x="5168919" y="803160"/>
                </a:cubicBezTo>
                <a:cubicBezTo>
                  <a:pt x="4938300" y="813791"/>
                  <a:pt x="4757636" y="791585"/>
                  <a:pt x="4574678" y="803160"/>
                </a:cubicBezTo>
                <a:cubicBezTo>
                  <a:pt x="4391720" y="814735"/>
                  <a:pt x="4374037" y="765007"/>
                  <a:pt x="4176701" y="803160"/>
                </a:cubicBezTo>
                <a:cubicBezTo>
                  <a:pt x="3979365" y="841313"/>
                  <a:pt x="3850390" y="767125"/>
                  <a:pt x="3729657" y="803160"/>
                </a:cubicBezTo>
                <a:cubicBezTo>
                  <a:pt x="3608924" y="839195"/>
                  <a:pt x="3403256" y="743007"/>
                  <a:pt x="3184482" y="803160"/>
                </a:cubicBezTo>
                <a:cubicBezTo>
                  <a:pt x="2965709" y="863313"/>
                  <a:pt x="2971209" y="792826"/>
                  <a:pt x="2786504" y="803160"/>
                </a:cubicBezTo>
                <a:cubicBezTo>
                  <a:pt x="2601799" y="813494"/>
                  <a:pt x="2484991" y="765802"/>
                  <a:pt x="2339461" y="803160"/>
                </a:cubicBezTo>
                <a:cubicBezTo>
                  <a:pt x="2193931" y="840518"/>
                  <a:pt x="2086866" y="754425"/>
                  <a:pt x="1843351" y="803160"/>
                </a:cubicBezTo>
                <a:cubicBezTo>
                  <a:pt x="1599836" y="851895"/>
                  <a:pt x="1454077" y="740648"/>
                  <a:pt x="1249111" y="803160"/>
                </a:cubicBezTo>
                <a:cubicBezTo>
                  <a:pt x="1044145" y="865672"/>
                  <a:pt x="664404" y="754043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using 1170 variables is computationally expensive, what if we use fewer descriptors?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CAECAC-17CF-94AC-DBE9-5E07A70837E5}"/>
              </a:ext>
            </a:extLst>
          </p:cNvPr>
          <p:cNvSpPr/>
          <p:nvPr/>
        </p:nvSpPr>
        <p:spPr>
          <a:xfrm>
            <a:off x="799618" y="2149304"/>
            <a:ext cx="5029201" cy="682951"/>
          </a:xfrm>
          <a:custGeom>
            <a:avLst/>
            <a:gdLst>
              <a:gd name="connsiteX0" fmla="*/ 0 w 5029201"/>
              <a:gd name="connsiteY0" fmla="*/ 113827 h 682951"/>
              <a:gd name="connsiteX1" fmla="*/ 113827 w 5029201"/>
              <a:gd name="connsiteY1" fmla="*/ 0 h 682951"/>
              <a:gd name="connsiteX2" fmla="*/ 599317 w 5029201"/>
              <a:gd name="connsiteY2" fmla="*/ 0 h 682951"/>
              <a:gd name="connsiteX3" fmla="*/ 1132822 w 5029201"/>
              <a:gd name="connsiteY3" fmla="*/ 0 h 682951"/>
              <a:gd name="connsiteX4" fmla="*/ 1714343 w 5029201"/>
              <a:gd name="connsiteY4" fmla="*/ 0 h 682951"/>
              <a:gd name="connsiteX5" fmla="*/ 2247848 w 5029201"/>
              <a:gd name="connsiteY5" fmla="*/ 0 h 682951"/>
              <a:gd name="connsiteX6" fmla="*/ 2781353 w 5029201"/>
              <a:gd name="connsiteY6" fmla="*/ 0 h 682951"/>
              <a:gd name="connsiteX7" fmla="*/ 3314858 w 5029201"/>
              <a:gd name="connsiteY7" fmla="*/ 0 h 682951"/>
              <a:gd name="connsiteX8" fmla="*/ 3752333 w 5029201"/>
              <a:gd name="connsiteY8" fmla="*/ 0 h 682951"/>
              <a:gd name="connsiteX9" fmla="*/ 4333853 w 5029201"/>
              <a:gd name="connsiteY9" fmla="*/ 0 h 682951"/>
              <a:gd name="connsiteX10" fmla="*/ 4915374 w 5029201"/>
              <a:gd name="connsiteY10" fmla="*/ 0 h 682951"/>
              <a:gd name="connsiteX11" fmla="*/ 5029201 w 5029201"/>
              <a:gd name="connsiteY11" fmla="*/ 113827 h 682951"/>
              <a:gd name="connsiteX12" fmla="*/ 5029201 w 5029201"/>
              <a:gd name="connsiteY12" fmla="*/ 569124 h 682951"/>
              <a:gd name="connsiteX13" fmla="*/ 4915374 w 5029201"/>
              <a:gd name="connsiteY13" fmla="*/ 682951 h 682951"/>
              <a:gd name="connsiteX14" fmla="*/ 4285838 w 5029201"/>
              <a:gd name="connsiteY14" fmla="*/ 682951 h 682951"/>
              <a:gd name="connsiteX15" fmla="*/ 3704317 w 5029201"/>
              <a:gd name="connsiteY15" fmla="*/ 682951 h 682951"/>
              <a:gd name="connsiteX16" fmla="*/ 3218827 w 5029201"/>
              <a:gd name="connsiteY16" fmla="*/ 682951 h 682951"/>
              <a:gd name="connsiteX17" fmla="*/ 2781353 w 5029201"/>
              <a:gd name="connsiteY17" fmla="*/ 682951 h 682951"/>
              <a:gd name="connsiteX18" fmla="*/ 2199832 w 5029201"/>
              <a:gd name="connsiteY18" fmla="*/ 682951 h 682951"/>
              <a:gd name="connsiteX19" fmla="*/ 1762358 w 5029201"/>
              <a:gd name="connsiteY19" fmla="*/ 682951 h 682951"/>
              <a:gd name="connsiteX20" fmla="*/ 1276868 w 5029201"/>
              <a:gd name="connsiteY20" fmla="*/ 682951 h 682951"/>
              <a:gd name="connsiteX21" fmla="*/ 839394 w 5029201"/>
              <a:gd name="connsiteY21" fmla="*/ 682951 h 682951"/>
              <a:gd name="connsiteX22" fmla="*/ 113827 w 5029201"/>
              <a:gd name="connsiteY22" fmla="*/ 682951 h 682951"/>
              <a:gd name="connsiteX23" fmla="*/ 0 w 5029201"/>
              <a:gd name="connsiteY23" fmla="*/ 569124 h 682951"/>
              <a:gd name="connsiteX24" fmla="*/ 0 w 5029201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271826" y="-19384"/>
                  <a:pt x="380212" y="54522"/>
                  <a:pt x="599317" y="0"/>
                </a:cubicBezTo>
                <a:cubicBezTo>
                  <a:pt x="818422" y="-54522"/>
                  <a:pt x="903058" y="23135"/>
                  <a:pt x="1132822" y="0"/>
                </a:cubicBezTo>
                <a:cubicBezTo>
                  <a:pt x="1362587" y="-23135"/>
                  <a:pt x="1516825" y="69554"/>
                  <a:pt x="1714343" y="0"/>
                </a:cubicBezTo>
                <a:cubicBezTo>
                  <a:pt x="1911861" y="-69554"/>
                  <a:pt x="2031123" y="6522"/>
                  <a:pt x="2247848" y="0"/>
                </a:cubicBezTo>
                <a:cubicBezTo>
                  <a:pt x="2464574" y="-6522"/>
                  <a:pt x="2542121" y="46457"/>
                  <a:pt x="2781353" y="0"/>
                </a:cubicBezTo>
                <a:cubicBezTo>
                  <a:pt x="3020586" y="-46457"/>
                  <a:pt x="3179341" y="3109"/>
                  <a:pt x="3314858" y="0"/>
                </a:cubicBezTo>
                <a:cubicBezTo>
                  <a:pt x="3450375" y="-3109"/>
                  <a:pt x="3558819" y="36046"/>
                  <a:pt x="3752333" y="0"/>
                </a:cubicBezTo>
                <a:cubicBezTo>
                  <a:pt x="3945848" y="-36046"/>
                  <a:pt x="4145627" y="47166"/>
                  <a:pt x="4333853" y="0"/>
                </a:cubicBezTo>
                <a:cubicBezTo>
                  <a:pt x="4522079" y="-47166"/>
                  <a:pt x="4644673" y="61274"/>
                  <a:pt x="4915374" y="0"/>
                </a:cubicBezTo>
                <a:cubicBezTo>
                  <a:pt x="4977704" y="-4622"/>
                  <a:pt x="5040205" y="47581"/>
                  <a:pt x="5029201" y="113827"/>
                </a:cubicBezTo>
                <a:cubicBezTo>
                  <a:pt x="5070922" y="242853"/>
                  <a:pt x="4986279" y="394826"/>
                  <a:pt x="5029201" y="569124"/>
                </a:cubicBezTo>
                <a:cubicBezTo>
                  <a:pt x="5027783" y="632466"/>
                  <a:pt x="4986075" y="683410"/>
                  <a:pt x="4915374" y="682951"/>
                </a:cubicBezTo>
                <a:cubicBezTo>
                  <a:pt x="4727484" y="685950"/>
                  <a:pt x="4434978" y="645150"/>
                  <a:pt x="4285838" y="682951"/>
                </a:cubicBezTo>
                <a:cubicBezTo>
                  <a:pt x="4136698" y="720752"/>
                  <a:pt x="3857465" y="676016"/>
                  <a:pt x="3704317" y="682951"/>
                </a:cubicBezTo>
                <a:cubicBezTo>
                  <a:pt x="3551169" y="689886"/>
                  <a:pt x="3376672" y="657102"/>
                  <a:pt x="3218827" y="682951"/>
                </a:cubicBezTo>
                <a:cubicBezTo>
                  <a:pt x="3060982" y="708800"/>
                  <a:pt x="2900212" y="632255"/>
                  <a:pt x="2781353" y="682951"/>
                </a:cubicBezTo>
                <a:cubicBezTo>
                  <a:pt x="2662494" y="733647"/>
                  <a:pt x="2349817" y="672991"/>
                  <a:pt x="2199832" y="682951"/>
                </a:cubicBezTo>
                <a:cubicBezTo>
                  <a:pt x="2049847" y="692911"/>
                  <a:pt x="1925678" y="670529"/>
                  <a:pt x="1762358" y="682951"/>
                </a:cubicBezTo>
                <a:cubicBezTo>
                  <a:pt x="1599038" y="695373"/>
                  <a:pt x="1428228" y="626519"/>
                  <a:pt x="1276868" y="682951"/>
                </a:cubicBezTo>
                <a:cubicBezTo>
                  <a:pt x="1125508" y="739383"/>
                  <a:pt x="958366" y="672910"/>
                  <a:pt x="839394" y="682951"/>
                </a:cubicBezTo>
                <a:cubicBezTo>
                  <a:pt x="720422" y="692992"/>
                  <a:pt x="468362" y="678416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029201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10140" y="-20304"/>
                  <a:pt x="378419" y="34338"/>
                  <a:pt x="551301" y="0"/>
                </a:cubicBezTo>
                <a:cubicBezTo>
                  <a:pt x="724183" y="-34338"/>
                  <a:pt x="883039" y="14096"/>
                  <a:pt x="988776" y="0"/>
                </a:cubicBezTo>
                <a:cubicBezTo>
                  <a:pt x="1094514" y="-14096"/>
                  <a:pt x="1215572" y="23556"/>
                  <a:pt x="1378234" y="0"/>
                </a:cubicBezTo>
                <a:cubicBezTo>
                  <a:pt x="1540896" y="-23556"/>
                  <a:pt x="1807492" y="35105"/>
                  <a:pt x="1959755" y="0"/>
                </a:cubicBezTo>
                <a:cubicBezTo>
                  <a:pt x="2112018" y="-35105"/>
                  <a:pt x="2164407" y="17968"/>
                  <a:pt x="2349214" y="0"/>
                </a:cubicBezTo>
                <a:cubicBezTo>
                  <a:pt x="2534021" y="-17968"/>
                  <a:pt x="2698845" y="23236"/>
                  <a:pt x="2978750" y="0"/>
                </a:cubicBezTo>
                <a:cubicBezTo>
                  <a:pt x="3258655" y="-23236"/>
                  <a:pt x="3471963" y="11191"/>
                  <a:pt x="3608286" y="0"/>
                </a:cubicBezTo>
                <a:cubicBezTo>
                  <a:pt x="3744609" y="-11191"/>
                  <a:pt x="3929735" y="47870"/>
                  <a:pt x="4141791" y="0"/>
                </a:cubicBezTo>
                <a:cubicBezTo>
                  <a:pt x="4353848" y="-47870"/>
                  <a:pt x="4681843" y="25542"/>
                  <a:pt x="4915374" y="0"/>
                </a:cubicBezTo>
                <a:cubicBezTo>
                  <a:pt x="4985272" y="513"/>
                  <a:pt x="5033733" y="34865"/>
                  <a:pt x="5029201" y="113827"/>
                </a:cubicBezTo>
                <a:cubicBezTo>
                  <a:pt x="5034513" y="232224"/>
                  <a:pt x="5005120" y="361053"/>
                  <a:pt x="5029201" y="569124"/>
                </a:cubicBezTo>
                <a:cubicBezTo>
                  <a:pt x="5032691" y="638889"/>
                  <a:pt x="4996823" y="685391"/>
                  <a:pt x="4915374" y="682951"/>
                </a:cubicBezTo>
                <a:cubicBezTo>
                  <a:pt x="4786130" y="735417"/>
                  <a:pt x="4486148" y="670553"/>
                  <a:pt x="4333853" y="682951"/>
                </a:cubicBezTo>
                <a:cubicBezTo>
                  <a:pt x="4181558" y="695349"/>
                  <a:pt x="4076894" y="669771"/>
                  <a:pt x="3944394" y="682951"/>
                </a:cubicBezTo>
                <a:cubicBezTo>
                  <a:pt x="3811894" y="696131"/>
                  <a:pt x="3628133" y="655267"/>
                  <a:pt x="3506920" y="682951"/>
                </a:cubicBezTo>
                <a:cubicBezTo>
                  <a:pt x="3385707" y="710635"/>
                  <a:pt x="3170802" y="649393"/>
                  <a:pt x="2973415" y="682951"/>
                </a:cubicBezTo>
                <a:cubicBezTo>
                  <a:pt x="2776028" y="716509"/>
                  <a:pt x="2718881" y="636994"/>
                  <a:pt x="2583956" y="682951"/>
                </a:cubicBezTo>
                <a:cubicBezTo>
                  <a:pt x="2449031" y="728908"/>
                  <a:pt x="2253093" y="661124"/>
                  <a:pt x="2146482" y="682951"/>
                </a:cubicBezTo>
                <a:cubicBezTo>
                  <a:pt x="2039871" y="704778"/>
                  <a:pt x="1772013" y="649833"/>
                  <a:pt x="1660992" y="682951"/>
                </a:cubicBezTo>
                <a:cubicBezTo>
                  <a:pt x="1549971" y="716069"/>
                  <a:pt x="1247191" y="656310"/>
                  <a:pt x="1079471" y="682951"/>
                </a:cubicBezTo>
                <a:cubicBezTo>
                  <a:pt x="911751" y="709592"/>
                  <a:pt x="363851" y="663817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important descriptors were found based on average variance reduction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680C98-059D-D601-735A-6D8778C586C5}"/>
              </a:ext>
            </a:extLst>
          </p:cNvPr>
          <p:cNvSpPr/>
          <p:nvPr/>
        </p:nvSpPr>
        <p:spPr>
          <a:xfrm>
            <a:off x="799618" y="3138652"/>
            <a:ext cx="5029201" cy="573154"/>
          </a:xfrm>
          <a:custGeom>
            <a:avLst/>
            <a:gdLst>
              <a:gd name="connsiteX0" fmla="*/ 0 w 5029201"/>
              <a:gd name="connsiteY0" fmla="*/ 95528 h 573154"/>
              <a:gd name="connsiteX1" fmla="*/ 95528 w 5029201"/>
              <a:gd name="connsiteY1" fmla="*/ 0 h 573154"/>
              <a:gd name="connsiteX2" fmla="*/ 584718 w 5029201"/>
              <a:gd name="connsiteY2" fmla="*/ 0 h 573154"/>
              <a:gd name="connsiteX3" fmla="*/ 1122290 w 5029201"/>
              <a:gd name="connsiteY3" fmla="*/ 0 h 573154"/>
              <a:gd name="connsiteX4" fmla="*/ 1708243 w 5029201"/>
              <a:gd name="connsiteY4" fmla="*/ 0 h 573154"/>
              <a:gd name="connsiteX5" fmla="*/ 2245815 w 5029201"/>
              <a:gd name="connsiteY5" fmla="*/ 0 h 573154"/>
              <a:gd name="connsiteX6" fmla="*/ 2783386 w 5029201"/>
              <a:gd name="connsiteY6" fmla="*/ 0 h 573154"/>
              <a:gd name="connsiteX7" fmla="*/ 3320958 w 5029201"/>
              <a:gd name="connsiteY7" fmla="*/ 0 h 573154"/>
              <a:gd name="connsiteX8" fmla="*/ 3761767 w 5029201"/>
              <a:gd name="connsiteY8" fmla="*/ 0 h 573154"/>
              <a:gd name="connsiteX9" fmla="*/ 4347720 w 5029201"/>
              <a:gd name="connsiteY9" fmla="*/ 0 h 573154"/>
              <a:gd name="connsiteX10" fmla="*/ 4933673 w 5029201"/>
              <a:gd name="connsiteY10" fmla="*/ 0 h 573154"/>
              <a:gd name="connsiteX11" fmla="*/ 5029201 w 5029201"/>
              <a:gd name="connsiteY11" fmla="*/ 95528 h 573154"/>
              <a:gd name="connsiteX12" fmla="*/ 5029201 w 5029201"/>
              <a:gd name="connsiteY12" fmla="*/ 477626 h 573154"/>
              <a:gd name="connsiteX13" fmla="*/ 4933673 w 5029201"/>
              <a:gd name="connsiteY13" fmla="*/ 573154 h 573154"/>
              <a:gd name="connsiteX14" fmla="*/ 4299338 w 5029201"/>
              <a:gd name="connsiteY14" fmla="*/ 573154 h 573154"/>
              <a:gd name="connsiteX15" fmla="*/ 3713385 w 5029201"/>
              <a:gd name="connsiteY15" fmla="*/ 573154 h 573154"/>
              <a:gd name="connsiteX16" fmla="*/ 3224195 w 5029201"/>
              <a:gd name="connsiteY16" fmla="*/ 573154 h 573154"/>
              <a:gd name="connsiteX17" fmla="*/ 2783386 w 5029201"/>
              <a:gd name="connsiteY17" fmla="*/ 573154 h 573154"/>
              <a:gd name="connsiteX18" fmla="*/ 2197433 w 5029201"/>
              <a:gd name="connsiteY18" fmla="*/ 573154 h 573154"/>
              <a:gd name="connsiteX19" fmla="*/ 1756624 w 5029201"/>
              <a:gd name="connsiteY19" fmla="*/ 573154 h 573154"/>
              <a:gd name="connsiteX20" fmla="*/ 1267434 w 5029201"/>
              <a:gd name="connsiteY20" fmla="*/ 573154 h 573154"/>
              <a:gd name="connsiteX21" fmla="*/ 826625 w 5029201"/>
              <a:gd name="connsiteY21" fmla="*/ 573154 h 573154"/>
              <a:gd name="connsiteX22" fmla="*/ 95528 w 5029201"/>
              <a:gd name="connsiteY22" fmla="*/ 573154 h 573154"/>
              <a:gd name="connsiteX23" fmla="*/ 0 w 5029201"/>
              <a:gd name="connsiteY23" fmla="*/ 477626 h 573154"/>
              <a:gd name="connsiteX24" fmla="*/ 0 w 5029201"/>
              <a:gd name="connsiteY24" fmla="*/ 95528 h 5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573154" fill="none" extrusionOk="0">
                <a:moveTo>
                  <a:pt x="0" y="95528"/>
                </a:moveTo>
                <a:cubicBezTo>
                  <a:pt x="10527" y="42339"/>
                  <a:pt x="47833" y="7874"/>
                  <a:pt x="95528" y="0"/>
                </a:cubicBezTo>
                <a:cubicBezTo>
                  <a:pt x="231205" y="-57539"/>
                  <a:pt x="418645" y="6525"/>
                  <a:pt x="584718" y="0"/>
                </a:cubicBezTo>
                <a:cubicBezTo>
                  <a:pt x="750791" y="-6525"/>
                  <a:pt x="855569" y="20042"/>
                  <a:pt x="1122290" y="0"/>
                </a:cubicBezTo>
                <a:cubicBezTo>
                  <a:pt x="1389011" y="-20042"/>
                  <a:pt x="1526807" y="26043"/>
                  <a:pt x="1708243" y="0"/>
                </a:cubicBezTo>
                <a:cubicBezTo>
                  <a:pt x="1889679" y="-26043"/>
                  <a:pt x="2003178" y="33719"/>
                  <a:pt x="2245815" y="0"/>
                </a:cubicBezTo>
                <a:cubicBezTo>
                  <a:pt x="2488452" y="-33719"/>
                  <a:pt x="2520862" y="20198"/>
                  <a:pt x="2783386" y="0"/>
                </a:cubicBezTo>
                <a:cubicBezTo>
                  <a:pt x="3045910" y="-20198"/>
                  <a:pt x="3115788" y="44960"/>
                  <a:pt x="3320958" y="0"/>
                </a:cubicBezTo>
                <a:cubicBezTo>
                  <a:pt x="3526128" y="-44960"/>
                  <a:pt x="3593786" y="23056"/>
                  <a:pt x="3761767" y="0"/>
                </a:cubicBezTo>
                <a:cubicBezTo>
                  <a:pt x="3929748" y="-23056"/>
                  <a:pt x="4149351" y="60139"/>
                  <a:pt x="4347720" y="0"/>
                </a:cubicBezTo>
                <a:cubicBezTo>
                  <a:pt x="4546089" y="-60139"/>
                  <a:pt x="4805864" y="36677"/>
                  <a:pt x="4933673" y="0"/>
                </a:cubicBezTo>
                <a:cubicBezTo>
                  <a:pt x="4985403" y="-8886"/>
                  <a:pt x="5031086" y="42190"/>
                  <a:pt x="5029201" y="95528"/>
                </a:cubicBezTo>
                <a:cubicBezTo>
                  <a:pt x="5040537" y="221739"/>
                  <a:pt x="5004387" y="390506"/>
                  <a:pt x="5029201" y="477626"/>
                </a:cubicBezTo>
                <a:cubicBezTo>
                  <a:pt x="5023144" y="532423"/>
                  <a:pt x="4988788" y="573292"/>
                  <a:pt x="4933673" y="573154"/>
                </a:cubicBezTo>
                <a:cubicBezTo>
                  <a:pt x="4640447" y="587073"/>
                  <a:pt x="4530635" y="533536"/>
                  <a:pt x="4299338" y="573154"/>
                </a:cubicBezTo>
                <a:cubicBezTo>
                  <a:pt x="4068042" y="612772"/>
                  <a:pt x="3911532" y="564694"/>
                  <a:pt x="3713385" y="573154"/>
                </a:cubicBezTo>
                <a:cubicBezTo>
                  <a:pt x="3515238" y="581614"/>
                  <a:pt x="3433034" y="525527"/>
                  <a:pt x="3224195" y="573154"/>
                </a:cubicBezTo>
                <a:cubicBezTo>
                  <a:pt x="3015356" y="620781"/>
                  <a:pt x="2944520" y="558806"/>
                  <a:pt x="2783386" y="573154"/>
                </a:cubicBezTo>
                <a:cubicBezTo>
                  <a:pt x="2622252" y="587502"/>
                  <a:pt x="2407180" y="552155"/>
                  <a:pt x="2197433" y="573154"/>
                </a:cubicBezTo>
                <a:cubicBezTo>
                  <a:pt x="1987686" y="594153"/>
                  <a:pt x="1916250" y="543219"/>
                  <a:pt x="1756624" y="573154"/>
                </a:cubicBezTo>
                <a:cubicBezTo>
                  <a:pt x="1596998" y="603089"/>
                  <a:pt x="1390570" y="549874"/>
                  <a:pt x="1267434" y="573154"/>
                </a:cubicBezTo>
                <a:cubicBezTo>
                  <a:pt x="1144298" y="596434"/>
                  <a:pt x="1002701" y="553027"/>
                  <a:pt x="826625" y="573154"/>
                </a:cubicBezTo>
                <a:cubicBezTo>
                  <a:pt x="650549" y="593281"/>
                  <a:pt x="389580" y="517720"/>
                  <a:pt x="95528" y="573154"/>
                </a:cubicBezTo>
                <a:cubicBezTo>
                  <a:pt x="40647" y="572566"/>
                  <a:pt x="-6933" y="536743"/>
                  <a:pt x="0" y="477626"/>
                </a:cubicBezTo>
                <a:cubicBezTo>
                  <a:pt x="-44281" y="345584"/>
                  <a:pt x="41132" y="188407"/>
                  <a:pt x="0" y="95528"/>
                </a:cubicBezTo>
                <a:close/>
              </a:path>
              <a:path w="5029201" h="573154" stroke="0" extrusionOk="0">
                <a:moveTo>
                  <a:pt x="0" y="95528"/>
                </a:moveTo>
                <a:cubicBezTo>
                  <a:pt x="-254" y="39718"/>
                  <a:pt x="48955" y="-8447"/>
                  <a:pt x="95528" y="0"/>
                </a:cubicBezTo>
                <a:cubicBezTo>
                  <a:pt x="191246" y="-44027"/>
                  <a:pt x="349226" y="2094"/>
                  <a:pt x="536337" y="0"/>
                </a:cubicBezTo>
                <a:cubicBezTo>
                  <a:pt x="723448" y="-2094"/>
                  <a:pt x="769492" y="20795"/>
                  <a:pt x="977146" y="0"/>
                </a:cubicBezTo>
                <a:cubicBezTo>
                  <a:pt x="1184800" y="-20795"/>
                  <a:pt x="1201056" y="38693"/>
                  <a:pt x="1369573" y="0"/>
                </a:cubicBezTo>
                <a:cubicBezTo>
                  <a:pt x="1538090" y="-38693"/>
                  <a:pt x="1693203" y="2429"/>
                  <a:pt x="1955526" y="0"/>
                </a:cubicBezTo>
                <a:cubicBezTo>
                  <a:pt x="2217849" y="-2429"/>
                  <a:pt x="2155071" y="27985"/>
                  <a:pt x="2347953" y="0"/>
                </a:cubicBezTo>
                <a:cubicBezTo>
                  <a:pt x="2540835" y="-27985"/>
                  <a:pt x="2826267" y="15609"/>
                  <a:pt x="2982288" y="0"/>
                </a:cubicBezTo>
                <a:cubicBezTo>
                  <a:pt x="3138309" y="-15609"/>
                  <a:pt x="3470252" y="52995"/>
                  <a:pt x="3616622" y="0"/>
                </a:cubicBezTo>
                <a:cubicBezTo>
                  <a:pt x="3762992" y="-52995"/>
                  <a:pt x="3892070" y="58511"/>
                  <a:pt x="4154194" y="0"/>
                </a:cubicBezTo>
                <a:cubicBezTo>
                  <a:pt x="4416318" y="-58511"/>
                  <a:pt x="4725012" y="23157"/>
                  <a:pt x="4933673" y="0"/>
                </a:cubicBezTo>
                <a:cubicBezTo>
                  <a:pt x="5001545" y="1103"/>
                  <a:pt x="5030728" y="37344"/>
                  <a:pt x="5029201" y="95528"/>
                </a:cubicBezTo>
                <a:cubicBezTo>
                  <a:pt x="5065033" y="179569"/>
                  <a:pt x="5017104" y="348356"/>
                  <a:pt x="5029201" y="477626"/>
                </a:cubicBezTo>
                <a:cubicBezTo>
                  <a:pt x="5032983" y="537862"/>
                  <a:pt x="4993273" y="574052"/>
                  <a:pt x="4933673" y="573154"/>
                </a:cubicBezTo>
                <a:cubicBezTo>
                  <a:pt x="4659751" y="590864"/>
                  <a:pt x="4636124" y="507587"/>
                  <a:pt x="4347720" y="573154"/>
                </a:cubicBezTo>
                <a:cubicBezTo>
                  <a:pt x="4059316" y="638721"/>
                  <a:pt x="4126556" y="571424"/>
                  <a:pt x="3955293" y="573154"/>
                </a:cubicBezTo>
                <a:cubicBezTo>
                  <a:pt x="3784030" y="574884"/>
                  <a:pt x="3603146" y="555096"/>
                  <a:pt x="3514484" y="573154"/>
                </a:cubicBezTo>
                <a:cubicBezTo>
                  <a:pt x="3425822" y="591212"/>
                  <a:pt x="3164903" y="570825"/>
                  <a:pt x="2976912" y="573154"/>
                </a:cubicBezTo>
                <a:cubicBezTo>
                  <a:pt x="2788921" y="575483"/>
                  <a:pt x="2676656" y="568108"/>
                  <a:pt x="2584485" y="573154"/>
                </a:cubicBezTo>
                <a:cubicBezTo>
                  <a:pt x="2492314" y="578200"/>
                  <a:pt x="2250178" y="564644"/>
                  <a:pt x="2143676" y="573154"/>
                </a:cubicBezTo>
                <a:cubicBezTo>
                  <a:pt x="2037174" y="581664"/>
                  <a:pt x="1895715" y="515482"/>
                  <a:pt x="1654486" y="573154"/>
                </a:cubicBezTo>
                <a:cubicBezTo>
                  <a:pt x="1413257" y="630826"/>
                  <a:pt x="1185783" y="535070"/>
                  <a:pt x="1068533" y="573154"/>
                </a:cubicBezTo>
                <a:cubicBezTo>
                  <a:pt x="951283" y="611238"/>
                  <a:pt x="530949" y="523346"/>
                  <a:pt x="95528" y="573154"/>
                </a:cubicBezTo>
                <a:cubicBezTo>
                  <a:pt x="32445" y="575142"/>
                  <a:pt x="7251" y="530704"/>
                  <a:pt x="0" y="477626"/>
                </a:cubicBezTo>
                <a:cubicBezTo>
                  <a:pt x="-24534" y="339148"/>
                  <a:pt x="29460" y="245613"/>
                  <a:pt x="0" y="9552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New models were created with a small number of (the most important) descriptors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B7DFDE-EC88-507B-F7C9-BBE556ACE847}"/>
              </a:ext>
            </a:extLst>
          </p:cNvPr>
          <p:cNvSpPr/>
          <p:nvPr/>
        </p:nvSpPr>
        <p:spPr>
          <a:xfrm>
            <a:off x="1303746" y="3998665"/>
            <a:ext cx="4030552" cy="735751"/>
          </a:xfrm>
          <a:custGeom>
            <a:avLst/>
            <a:gdLst>
              <a:gd name="connsiteX0" fmla="*/ 0 w 4030552"/>
              <a:gd name="connsiteY0" fmla="*/ 122628 h 735751"/>
              <a:gd name="connsiteX1" fmla="*/ 122628 w 4030552"/>
              <a:gd name="connsiteY1" fmla="*/ 0 h 735751"/>
              <a:gd name="connsiteX2" fmla="*/ 587679 w 4030552"/>
              <a:gd name="connsiteY2" fmla="*/ 0 h 735751"/>
              <a:gd name="connsiteX3" fmla="*/ 1014876 w 4030552"/>
              <a:gd name="connsiteY3" fmla="*/ 0 h 735751"/>
              <a:gd name="connsiteX4" fmla="*/ 1593486 w 4030552"/>
              <a:gd name="connsiteY4" fmla="*/ 0 h 735751"/>
              <a:gd name="connsiteX5" fmla="*/ 2134242 w 4030552"/>
              <a:gd name="connsiteY5" fmla="*/ 0 h 735751"/>
              <a:gd name="connsiteX6" fmla="*/ 2674999 w 4030552"/>
              <a:gd name="connsiteY6" fmla="*/ 0 h 735751"/>
              <a:gd name="connsiteX7" fmla="*/ 3215756 w 4030552"/>
              <a:gd name="connsiteY7" fmla="*/ 0 h 735751"/>
              <a:gd name="connsiteX8" fmla="*/ 3907924 w 4030552"/>
              <a:gd name="connsiteY8" fmla="*/ 0 h 735751"/>
              <a:gd name="connsiteX9" fmla="*/ 4030552 w 4030552"/>
              <a:gd name="connsiteY9" fmla="*/ 122628 h 735751"/>
              <a:gd name="connsiteX10" fmla="*/ 4030552 w 4030552"/>
              <a:gd name="connsiteY10" fmla="*/ 613123 h 735751"/>
              <a:gd name="connsiteX11" fmla="*/ 3907924 w 4030552"/>
              <a:gd name="connsiteY11" fmla="*/ 735751 h 735751"/>
              <a:gd name="connsiteX12" fmla="*/ 3405020 w 4030552"/>
              <a:gd name="connsiteY12" fmla="*/ 735751 h 735751"/>
              <a:gd name="connsiteX13" fmla="*/ 2826411 w 4030552"/>
              <a:gd name="connsiteY13" fmla="*/ 735751 h 735751"/>
              <a:gd name="connsiteX14" fmla="*/ 2361360 w 4030552"/>
              <a:gd name="connsiteY14" fmla="*/ 735751 h 735751"/>
              <a:gd name="connsiteX15" fmla="*/ 1782751 w 4030552"/>
              <a:gd name="connsiteY15" fmla="*/ 735751 h 735751"/>
              <a:gd name="connsiteX16" fmla="*/ 1204141 w 4030552"/>
              <a:gd name="connsiteY16" fmla="*/ 735751 h 735751"/>
              <a:gd name="connsiteX17" fmla="*/ 701238 w 4030552"/>
              <a:gd name="connsiteY17" fmla="*/ 735751 h 735751"/>
              <a:gd name="connsiteX18" fmla="*/ 122628 w 4030552"/>
              <a:gd name="connsiteY18" fmla="*/ 735751 h 735751"/>
              <a:gd name="connsiteX19" fmla="*/ 0 w 4030552"/>
              <a:gd name="connsiteY19" fmla="*/ 613123 h 735751"/>
              <a:gd name="connsiteX20" fmla="*/ 0 w 4030552"/>
              <a:gd name="connsiteY20" fmla="*/ 122628 h 73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30552" h="735751" fill="none" extrusionOk="0">
                <a:moveTo>
                  <a:pt x="0" y="122628"/>
                </a:moveTo>
                <a:cubicBezTo>
                  <a:pt x="1137" y="55934"/>
                  <a:pt x="44928" y="12834"/>
                  <a:pt x="122628" y="0"/>
                </a:cubicBezTo>
                <a:cubicBezTo>
                  <a:pt x="220599" y="-8351"/>
                  <a:pt x="431269" y="13477"/>
                  <a:pt x="587679" y="0"/>
                </a:cubicBezTo>
                <a:cubicBezTo>
                  <a:pt x="744089" y="-13477"/>
                  <a:pt x="831502" y="34267"/>
                  <a:pt x="1014876" y="0"/>
                </a:cubicBezTo>
                <a:cubicBezTo>
                  <a:pt x="1198250" y="-34267"/>
                  <a:pt x="1379702" y="23702"/>
                  <a:pt x="1593486" y="0"/>
                </a:cubicBezTo>
                <a:cubicBezTo>
                  <a:pt x="1807270" y="-23702"/>
                  <a:pt x="2018109" y="19951"/>
                  <a:pt x="2134242" y="0"/>
                </a:cubicBezTo>
                <a:cubicBezTo>
                  <a:pt x="2250375" y="-19951"/>
                  <a:pt x="2527780" y="50511"/>
                  <a:pt x="2674999" y="0"/>
                </a:cubicBezTo>
                <a:cubicBezTo>
                  <a:pt x="2822218" y="-50511"/>
                  <a:pt x="3010629" y="14105"/>
                  <a:pt x="3215756" y="0"/>
                </a:cubicBezTo>
                <a:cubicBezTo>
                  <a:pt x="3420883" y="-14105"/>
                  <a:pt x="3725386" y="60932"/>
                  <a:pt x="3907924" y="0"/>
                </a:cubicBezTo>
                <a:cubicBezTo>
                  <a:pt x="3973561" y="18504"/>
                  <a:pt x="4015936" y="52934"/>
                  <a:pt x="4030552" y="122628"/>
                </a:cubicBezTo>
                <a:cubicBezTo>
                  <a:pt x="4057899" y="304919"/>
                  <a:pt x="4001940" y="455460"/>
                  <a:pt x="4030552" y="613123"/>
                </a:cubicBezTo>
                <a:cubicBezTo>
                  <a:pt x="4032642" y="679480"/>
                  <a:pt x="3978525" y="744441"/>
                  <a:pt x="3907924" y="735751"/>
                </a:cubicBezTo>
                <a:cubicBezTo>
                  <a:pt x="3738653" y="772574"/>
                  <a:pt x="3623766" y="714140"/>
                  <a:pt x="3405020" y="735751"/>
                </a:cubicBezTo>
                <a:cubicBezTo>
                  <a:pt x="3186274" y="757362"/>
                  <a:pt x="2972191" y="673134"/>
                  <a:pt x="2826411" y="735751"/>
                </a:cubicBezTo>
                <a:cubicBezTo>
                  <a:pt x="2680631" y="798368"/>
                  <a:pt x="2493397" y="714184"/>
                  <a:pt x="2361360" y="735751"/>
                </a:cubicBezTo>
                <a:cubicBezTo>
                  <a:pt x="2229323" y="757318"/>
                  <a:pt x="2006415" y="703683"/>
                  <a:pt x="1782751" y="735751"/>
                </a:cubicBezTo>
                <a:cubicBezTo>
                  <a:pt x="1559087" y="767819"/>
                  <a:pt x="1462664" y="703016"/>
                  <a:pt x="1204141" y="735751"/>
                </a:cubicBezTo>
                <a:cubicBezTo>
                  <a:pt x="945618" y="768486"/>
                  <a:pt x="950113" y="676654"/>
                  <a:pt x="701238" y="735751"/>
                </a:cubicBezTo>
                <a:cubicBezTo>
                  <a:pt x="452363" y="794848"/>
                  <a:pt x="348669" y="677143"/>
                  <a:pt x="122628" y="735751"/>
                </a:cubicBezTo>
                <a:cubicBezTo>
                  <a:pt x="56982" y="734513"/>
                  <a:pt x="4778" y="687174"/>
                  <a:pt x="0" y="613123"/>
                </a:cubicBezTo>
                <a:cubicBezTo>
                  <a:pt x="-14722" y="412408"/>
                  <a:pt x="7765" y="363018"/>
                  <a:pt x="0" y="122628"/>
                </a:cubicBezTo>
                <a:close/>
              </a:path>
              <a:path w="4030552" h="735751" stroke="0" extrusionOk="0">
                <a:moveTo>
                  <a:pt x="0" y="122628"/>
                </a:moveTo>
                <a:cubicBezTo>
                  <a:pt x="-414" y="49923"/>
                  <a:pt x="63190" y="-11317"/>
                  <a:pt x="122628" y="0"/>
                </a:cubicBezTo>
                <a:cubicBezTo>
                  <a:pt x="278072" y="-39006"/>
                  <a:pt x="491569" y="4827"/>
                  <a:pt x="587679" y="0"/>
                </a:cubicBezTo>
                <a:cubicBezTo>
                  <a:pt x="683789" y="-4827"/>
                  <a:pt x="883238" y="46325"/>
                  <a:pt x="1052729" y="0"/>
                </a:cubicBezTo>
                <a:cubicBezTo>
                  <a:pt x="1222220" y="-46325"/>
                  <a:pt x="1343035" y="31222"/>
                  <a:pt x="1479927" y="0"/>
                </a:cubicBezTo>
                <a:cubicBezTo>
                  <a:pt x="1616819" y="-31222"/>
                  <a:pt x="1913327" y="47268"/>
                  <a:pt x="2058537" y="0"/>
                </a:cubicBezTo>
                <a:cubicBezTo>
                  <a:pt x="2203747" y="-47268"/>
                  <a:pt x="2339994" y="31521"/>
                  <a:pt x="2485734" y="0"/>
                </a:cubicBezTo>
                <a:cubicBezTo>
                  <a:pt x="2631474" y="-31521"/>
                  <a:pt x="2832539" y="71129"/>
                  <a:pt x="3102197" y="0"/>
                </a:cubicBezTo>
                <a:cubicBezTo>
                  <a:pt x="3371855" y="-71129"/>
                  <a:pt x="3648712" y="54597"/>
                  <a:pt x="3907924" y="0"/>
                </a:cubicBezTo>
                <a:cubicBezTo>
                  <a:pt x="3961727" y="-7800"/>
                  <a:pt x="4037945" y="53100"/>
                  <a:pt x="4030552" y="122628"/>
                </a:cubicBezTo>
                <a:cubicBezTo>
                  <a:pt x="4089115" y="350154"/>
                  <a:pt x="3996939" y="455822"/>
                  <a:pt x="4030552" y="613123"/>
                </a:cubicBezTo>
                <a:cubicBezTo>
                  <a:pt x="4023625" y="687447"/>
                  <a:pt x="3966730" y="735261"/>
                  <a:pt x="3907924" y="735751"/>
                </a:cubicBezTo>
                <a:cubicBezTo>
                  <a:pt x="3692975" y="762876"/>
                  <a:pt x="3543814" y="724754"/>
                  <a:pt x="3367167" y="735751"/>
                </a:cubicBezTo>
                <a:cubicBezTo>
                  <a:pt x="3190520" y="746748"/>
                  <a:pt x="2954188" y="716076"/>
                  <a:pt x="2750705" y="735751"/>
                </a:cubicBezTo>
                <a:cubicBezTo>
                  <a:pt x="2547222" y="755426"/>
                  <a:pt x="2432046" y="706905"/>
                  <a:pt x="2247801" y="735751"/>
                </a:cubicBezTo>
                <a:cubicBezTo>
                  <a:pt x="2063556" y="764597"/>
                  <a:pt x="2001200" y="706215"/>
                  <a:pt x="1820604" y="735751"/>
                </a:cubicBezTo>
                <a:cubicBezTo>
                  <a:pt x="1640008" y="765287"/>
                  <a:pt x="1450485" y="715482"/>
                  <a:pt x="1355553" y="735751"/>
                </a:cubicBezTo>
                <a:cubicBezTo>
                  <a:pt x="1260621" y="756020"/>
                  <a:pt x="1007340" y="734105"/>
                  <a:pt x="814796" y="735751"/>
                </a:cubicBezTo>
                <a:cubicBezTo>
                  <a:pt x="622252" y="737397"/>
                  <a:pt x="335441" y="697837"/>
                  <a:pt x="122628" y="735751"/>
                </a:cubicBezTo>
                <a:cubicBezTo>
                  <a:pt x="53213" y="725874"/>
                  <a:pt x="-6245" y="693325"/>
                  <a:pt x="0" y="613123"/>
                </a:cubicBezTo>
                <a:cubicBezTo>
                  <a:pt x="-21858" y="436755"/>
                  <a:pt x="52098" y="303914"/>
                  <a:pt x="0" y="12262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DE0219-D83C-4185-0B00-13A4D0E81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50288"/>
              </p:ext>
            </p:extLst>
          </p:nvPr>
        </p:nvGraphicFramePr>
        <p:xfrm>
          <a:off x="1317606" y="4045759"/>
          <a:ext cx="4030551" cy="68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517">
                  <a:extLst>
                    <a:ext uri="{9D8B030D-6E8A-4147-A177-3AD203B41FA5}">
                      <a16:colId xmlns:a16="http://schemas.microsoft.com/office/drawing/2014/main" val="312578571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1100962963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4220027904"/>
                    </a:ext>
                  </a:extLst>
                </a:gridCol>
              </a:tblGrid>
              <a:tr h="297212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097965"/>
                  </a:ext>
                </a:extLst>
              </a:tr>
              <a:tr h="35337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7070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03693C-437D-9502-A699-EF29955610D4}"/>
              </a:ext>
            </a:extLst>
          </p:cNvPr>
          <p:cNvSpPr/>
          <p:nvPr/>
        </p:nvSpPr>
        <p:spPr>
          <a:xfrm>
            <a:off x="556175" y="5214671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and fast the retention indices!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F32E3-F4A8-1699-6F27-192C10EAEB1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10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A62918-DC0E-2C06-9A5C-43E5A35A09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92E4-B471-44F8-F1E0-63FFF5591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55AF5-86C1-13CE-7874-56FD45AFFD1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7" grpId="0" animBg="1"/>
      <p:bldP spid="2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9B81B3-7611-4DC8-E4A7-9F8AC4B5CD00}"/>
              </a:ext>
            </a:extLst>
          </p:cNvPr>
          <p:cNvSpPr/>
          <p:nvPr/>
        </p:nvSpPr>
        <p:spPr>
          <a:xfrm>
            <a:off x="7216140" y="2981960"/>
            <a:ext cx="3756660" cy="278601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4B242-F3DE-55DD-4DDE-364ADA479D61}"/>
              </a:ext>
            </a:extLst>
          </p:cNvPr>
          <p:cNvSpPr/>
          <p:nvPr/>
        </p:nvSpPr>
        <p:spPr>
          <a:xfrm>
            <a:off x="7221894" y="919481"/>
            <a:ext cx="3760237" cy="566420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5B9DA-FC9A-1715-11FF-C57687832DCE}"/>
              </a:ext>
            </a:extLst>
          </p:cNvPr>
          <p:cNvSpPr/>
          <p:nvPr/>
        </p:nvSpPr>
        <p:spPr>
          <a:xfrm>
            <a:off x="7218395" y="1488440"/>
            <a:ext cx="3748572" cy="148844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B5538E-05FF-8371-8F79-D39C585C17EF}"/>
              </a:ext>
            </a:extLst>
          </p:cNvPr>
          <p:cNvSpPr/>
          <p:nvPr/>
        </p:nvSpPr>
        <p:spPr>
          <a:xfrm>
            <a:off x="7212563" y="5636260"/>
            <a:ext cx="3760237" cy="52831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BE309E-DBBB-A0B4-F81B-BE9BEF75F7C1}"/>
              </a:ext>
            </a:extLst>
          </p:cNvPr>
          <p:cNvSpPr/>
          <p:nvPr/>
        </p:nvSpPr>
        <p:spPr>
          <a:xfrm>
            <a:off x="7221894" y="3822671"/>
            <a:ext cx="3760237" cy="32768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F101C2-603D-7A5F-5A37-8FDEDE4363ED}"/>
              </a:ext>
            </a:extLst>
          </p:cNvPr>
          <p:cNvSpPr/>
          <p:nvPr/>
        </p:nvSpPr>
        <p:spPr>
          <a:xfrm>
            <a:off x="7218395" y="4152901"/>
            <a:ext cx="3748572" cy="1485899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38700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 animBg="1"/>
      <p:bldP spid="8" grpId="0" animBg="1"/>
      <p:bldP spid="9" grpId="0" animBg="1"/>
      <p:bldP spid="15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78707D-ACF7-BC7B-721A-475C98E7C04F}"/>
              </a:ext>
            </a:extLst>
          </p:cNvPr>
          <p:cNvSpPr/>
          <p:nvPr/>
        </p:nvSpPr>
        <p:spPr>
          <a:xfrm>
            <a:off x="8322907" y="1492896"/>
            <a:ext cx="2649894" cy="1474237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12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1B6196-AFFB-6271-5923-3F04897A6BA2}"/>
              </a:ext>
            </a:extLst>
          </p:cNvPr>
          <p:cNvSpPr/>
          <p:nvPr/>
        </p:nvSpPr>
        <p:spPr>
          <a:xfrm>
            <a:off x="8139405" y="4161453"/>
            <a:ext cx="2842726" cy="147189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B7A520-3006-8355-8319-3332901D2DAE}"/>
              </a:ext>
            </a:extLst>
          </p:cNvPr>
          <p:cNvSpPr/>
          <p:nvPr/>
        </p:nvSpPr>
        <p:spPr>
          <a:xfrm>
            <a:off x="7221894" y="1492896"/>
            <a:ext cx="1101013" cy="1474237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5AC531-3BD6-2C10-B8D7-D7FAA4194743}"/>
              </a:ext>
            </a:extLst>
          </p:cNvPr>
          <p:cNvSpPr/>
          <p:nvPr/>
        </p:nvSpPr>
        <p:spPr>
          <a:xfrm>
            <a:off x="7221894" y="4161454"/>
            <a:ext cx="917511" cy="148771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</p:spTree>
    <p:extLst>
      <p:ext uri="{BB962C8B-B14F-4D97-AF65-F5344CB8AC3E}">
        <p14:creationId xmlns:p14="http://schemas.microsoft.com/office/powerpoint/2010/main" val="35708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Principal component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E816AC-F6B5-E641-040C-7D70DAEE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0" y="1948800"/>
            <a:ext cx="4440596" cy="296039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68C69C-AE30-1A29-3075-228506802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4" y="1948800"/>
            <a:ext cx="4440596" cy="296039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4C41622-D206-2481-525C-C9850FDD2298}"/>
              </a:ext>
            </a:extLst>
          </p:cNvPr>
          <p:cNvSpPr/>
          <p:nvPr/>
        </p:nvSpPr>
        <p:spPr>
          <a:xfrm>
            <a:off x="3399029" y="913180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similar are the compounds of the training sets with the compounds of the NORMAN dataset?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CC75159-D817-1137-CBD6-7A783DF1FFF9}"/>
              </a:ext>
            </a:extLst>
          </p:cNvPr>
          <p:cNvSpPr/>
          <p:nvPr/>
        </p:nvSpPr>
        <p:spPr>
          <a:xfrm>
            <a:off x="1360291" y="5112674"/>
            <a:ext cx="4077476" cy="917736"/>
          </a:xfrm>
          <a:custGeom>
            <a:avLst/>
            <a:gdLst>
              <a:gd name="connsiteX0" fmla="*/ 0 w 4077476"/>
              <a:gd name="connsiteY0" fmla="*/ 212942 h 917736"/>
              <a:gd name="connsiteX1" fmla="*/ 212942 w 4077476"/>
              <a:gd name="connsiteY1" fmla="*/ 0 h 917736"/>
              <a:gd name="connsiteX2" fmla="*/ 661566 w 4077476"/>
              <a:gd name="connsiteY2" fmla="*/ 0 h 917736"/>
              <a:gd name="connsiteX3" fmla="*/ 1073674 w 4077476"/>
              <a:gd name="connsiteY3" fmla="*/ 0 h 917736"/>
              <a:gd name="connsiteX4" fmla="*/ 1631846 w 4077476"/>
              <a:gd name="connsiteY4" fmla="*/ 0 h 917736"/>
              <a:gd name="connsiteX5" fmla="*/ 2153502 w 4077476"/>
              <a:gd name="connsiteY5" fmla="*/ 0 h 917736"/>
              <a:gd name="connsiteX6" fmla="*/ 2675158 w 4077476"/>
              <a:gd name="connsiteY6" fmla="*/ 0 h 917736"/>
              <a:gd name="connsiteX7" fmla="*/ 3196814 w 4077476"/>
              <a:gd name="connsiteY7" fmla="*/ 0 h 917736"/>
              <a:gd name="connsiteX8" fmla="*/ 3864534 w 4077476"/>
              <a:gd name="connsiteY8" fmla="*/ 0 h 917736"/>
              <a:gd name="connsiteX9" fmla="*/ 4077476 w 4077476"/>
              <a:gd name="connsiteY9" fmla="*/ 212942 h 917736"/>
              <a:gd name="connsiteX10" fmla="*/ 4077476 w 4077476"/>
              <a:gd name="connsiteY10" fmla="*/ 704794 h 917736"/>
              <a:gd name="connsiteX11" fmla="*/ 3864534 w 4077476"/>
              <a:gd name="connsiteY11" fmla="*/ 917736 h 917736"/>
              <a:gd name="connsiteX12" fmla="*/ 3379394 w 4077476"/>
              <a:gd name="connsiteY12" fmla="*/ 917736 h 917736"/>
              <a:gd name="connsiteX13" fmla="*/ 2821222 w 4077476"/>
              <a:gd name="connsiteY13" fmla="*/ 917736 h 917736"/>
              <a:gd name="connsiteX14" fmla="*/ 2372598 w 4077476"/>
              <a:gd name="connsiteY14" fmla="*/ 917736 h 917736"/>
              <a:gd name="connsiteX15" fmla="*/ 1814426 w 4077476"/>
              <a:gd name="connsiteY15" fmla="*/ 917736 h 917736"/>
              <a:gd name="connsiteX16" fmla="*/ 1256254 w 4077476"/>
              <a:gd name="connsiteY16" fmla="*/ 917736 h 917736"/>
              <a:gd name="connsiteX17" fmla="*/ 771114 w 4077476"/>
              <a:gd name="connsiteY17" fmla="*/ 917736 h 917736"/>
              <a:gd name="connsiteX18" fmla="*/ 212942 w 4077476"/>
              <a:gd name="connsiteY18" fmla="*/ 917736 h 917736"/>
              <a:gd name="connsiteX19" fmla="*/ 0 w 4077476"/>
              <a:gd name="connsiteY19" fmla="*/ 704794 h 917736"/>
              <a:gd name="connsiteX20" fmla="*/ 0 w 4077476"/>
              <a:gd name="connsiteY20" fmla="*/ 212942 h 91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6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5461" y="385906"/>
                  <a:pt x="4028031" y="581047"/>
                  <a:pt x="4077476" y="704794"/>
                </a:cubicBezTo>
                <a:cubicBezTo>
                  <a:pt x="4093327" y="812017"/>
                  <a:pt x="3987966" y="935349"/>
                  <a:pt x="3864534" y="917736"/>
                </a:cubicBezTo>
                <a:cubicBezTo>
                  <a:pt x="3645156" y="937690"/>
                  <a:pt x="3517915" y="886578"/>
                  <a:pt x="3379394" y="917736"/>
                </a:cubicBezTo>
                <a:cubicBezTo>
                  <a:pt x="3240873" y="948894"/>
                  <a:pt x="3089752" y="874216"/>
                  <a:pt x="2821222" y="917736"/>
                </a:cubicBezTo>
                <a:cubicBezTo>
                  <a:pt x="2552692" y="961256"/>
                  <a:pt x="2535040" y="886713"/>
                  <a:pt x="2372598" y="917736"/>
                </a:cubicBezTo>
                <a:cubicBezTo>
                  <a:pt x="2210156" y="948759"/>
                  <a:pt x="1956113" y="874363"/>
                  <a:pt x="1814426" y="917736"/>
                </a:cubicBezTo>
                <a:cubicBezTo>
                  <a:pt x="1672739" y="961109"/>
                  <a:pt x="1380704" y="870159"/>
                  <a:pt x="1256254" y="917736"/>
                </a:cubicBezTo>
                <a:cubicBezTo>
                  <a:pt x="1131804" y="965313"/>
                  <a:pt x="885662" y="882682"/>
                  <a:pt x="771114" y="917736"/>
                </a:cubicBezTo>
                <a:cubicBezTo>
                  <a:pt x="656566" y="952790"/>
                  <a:pt x="400150" y="860527"/>
                  <a:pt x="212942" y="917736"/>
                </a:cubicBezTo>
                <a:cubicBezTo>
                  <a:pt x="111234" y="908277"/>
                  <a:pt x="18114" y="846377"/>
                  <a:pt x="0" y="704794"/>
                </a:cubicBezTo>
                <a:cubicBezTo>
                  <a:pt x="-27572" y="503600"/>
                  <a:pt x="17762" y="356615"/>
                  <a:pt x="0" y="212942"/>
                </a:cubicBezTo>
                <a:close/>
              </a:path>
              <a:path w="4077476" h="917736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32457" y="449131"/>
                  <a:pt x="4038622" y="484843"/>
                  <a:pt x="4077476" y="704794"/>
                </a:cubicBezTo>
                <a:cubicBezTo>
                  <a:pt x="4064784" y="834489"/>
                  <a:pt x="3957499" y="916381"/>
                  <a:pt x="3864534" y="917736"/>
                </a:cubicBezTo>
                <a:cubicBezTo>
                  <a:pt x="3683507" y="924305"/>
                  <a:pt x="3475539" y="913711"/>
                  <a:pt x="3342878" y="917736"/>
                </a:cubicBezTo>
                <a:cubicBezTo>
                  <a:pt x="3210217" y="921761"/>
                  <a:pt x="2973748" y="854201"/>
                  <a:pt x="2748190" y="917736"/>
                </a:cubicBezTo>
                <a:cubicBezTo>
                  <a:pt x="2522632" y="981271"/>
                  <a:pt x="2489925" y="871116"/>
                  <a:pt x="2263050" y="917736"/>
                </a:cubicBezTo>
                <a:cubicBezTo>
                  <a:pt x="2036175" y="964356"/>
                  <a:pt x="1957302" y="916080"/>
                  <a:pt x="1850942" y="917736"/>
                </a:cubicBezTo>
                <a:cubicBezTo>
                  <a:pt x="1744582" y="919392"/>
                  <a:pt x="1500304" y="913026"/>
                  <a:pt x="1402318" y="917736"/>
                </a:cubicBezTo>
                <a:cubicBezTo>
                  <a:pt x="1304332" y="922446"/>
                  <a:pt x="1039506" y="914290"/>
                  <a:pt x="880662" y="917736"/>
                </a:cubicBezTo>
                <a:cubicBezTo>
                  <a:pt x="721818" y="921182"/>
                  <a:pt x="358957" y="854153"/>
                  <a:pt x="212942" y="917736"/>
                </a:cubicBezTo>
                <a:cubicBezTo>
                  <a:pt x="91211" y="893600"/>
                  <a:pt x="-8999" y="840377"/>
                  <a:pt x="0" y="704794"/>
                </a:cubicBezTo>
                <a:cubicBezTo>
                  <a:pt x="-50923" y="557102"/>
                  <a:pt x="45141" y="336185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n-alkylamide training set shows low similarity to the compounds of the NORMAN dataset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A677DD7-E48F-321C-C77F-A051134AEB03}"/>
              </a:ext>
            </a:extLst>
          </p:cNvPr>
          <p:cNvSpPr/>
          <p:nvPr/>
        </p:nvSpPr>
        <p:spPr>
          <a:xfrm>
            <a:off x="6384474" y="5112672"/>
            <a:ext cx="4077476" cy="917735"/>
          </a:xfrm>
          <a:custGeom>
            <a:avLst/>
            <a:gdLst>
              <a:gd name="connsiteX0" fmla="*/ 0 w 4077476"/>
              <a:gd name="connsiteY0" fmla="*/ 212942 h 917735"/>
              <a:gd name="connsiteX1" fmla="*/ 212942 w 4077476"/>
              <a:gd name="connsiteY1" fmla="*/ 0 h 917735"/>
              <a:gd name="connsiteX2" fmla="*/ 661566 w 4077476"/>
              <a:gd name="connsiteY2" fmla="*/ 0 h 917735"/>
              <a:gd name="connsiteX3" fmla="*/ 1073674 w 4077476"/>
              <a:gd name="connsiteY3" fmla="*/ 0 h 917735"/>
              <a:gd name="connsiteX4" fmla="*/ 1631846 w 4077476"/>
              <a:gd name="connsiteY4" fmla="*/ 0 h 917735"/>
              <a:gd name="connsiteX5" fmla="*/ 2153502 w 4077476"/>
              <a:gd name="connsiteY5" fmla="*/ 0 h 917735"/>
              <a:gd name="connsiteX6" fmla="*/ 2675158 w 4077476"/>
              <a:gd name="connsiteY6" fmla="*/ 0 h 917735"/>
              <a:gd name="connsiteX7" fmla="*/ 3196814 w 4077476"/>
              <a:gd name="connsiteY7" fmla="*/ 0 h 917735"/>
              <a:gd name="connsiteX8" fmla="*/ 3864534 w 4077476"/>
              <a:gd name="connsiteY8" fmla="*/ 0 h 917735"/>
              <a:gd name="connsiteX9" fmla="*/ 4077476 w 4077476"/>
              <a:gd name="connsiteY9" fmla="*/ 212942 h 917735"/>
              <a:gd name="connsiteX10" fmla="*/ 4077476 w 4077476"/>
              <a:gd name="connsiteY10" fmla="*/ 704793 h 917735"/>
              <a:gd name="connsiteX11" fmla="*/ 3864534 w 4077476"/>
              <a:gd name="connsiteY11" fmla="*/ 917735 h 917735"/>
              <a:gd name="connsiteX12" fmla="*/ 3379394 w 4077476"/>
              <a:gd name="connsiteY12" fmla="*/ 917735 h 917735"/>
              <a:gd name="connsiteX13" fmla="*/ 2821222 w 4077476"/>
              <a:gd name="connsiteY13" fmla="*/ 917735 h 917735"/>
              <a:gd name="connsiteX14" fmla="*/ 2372598 w 4077476"/>
              <a:gd name="connsiteY14" fmla="*/ 917735 h 917735"/>
              <a:gd name="connsiteX15" fmla="*/ 1814426 w 4077476"/>
              <a:gd name="connsiteY15" fmla="*/ 917735 h 917735"/>
              <a:gd name="connsiteX16" fmla="*/ 1256254 w 4077476"/>
              <a:gd name="connsiteY16" fmla="*/ 917735 h 917735"/>
              <a:gd name="connsiteX17" fmla="*/ 771114 w 4077476"/>
              <a:gd name="connsiteY17" fmla="*/ 917735 h 917735"/>
              <a:gd name="connsiteX18" fmla="*/ 212942 w 4077476"/>
              <a:gd name="connsiteY18" fmla="*/ 917735 h 917735"/>
              <a:gd name="connsiteX19" fmla="*/ 0 w 4077476"/>
              <a:gd name="connsiteY19" fmla="*/ 704793 h 917735"/>
              <a:gd name="connsiteX20" fmla="*/ 0 w 4077476"/>
              <a:gd name="connsiteY20" fmla="*/ 212942 h 91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5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3675" y="393829"/>
                  <a:pt x="4026528" y="586226"/>
                  <a:pt x="4077476" y="704793"/>
                </a:cubicBezTo>
                <a:cubicBezTo>
                  <a:pt x="4093327" y="812016"/>
                  <a:pt x="3987966" y="935348"/>
                  <a:pt x="3864534" y="917735"/>
                </a:cubicBezTo>
                <a:cubicBezTo>
                  <a:pt x="3645156" y="937689"/>
                  <a:pt x="3517915" y="886577"/>
                  <a:pt x="3379394" y="917735"/>
                </a:cubicBezTo>
                <a:cubicBezTo>
                  <a:pt x="3240873" y="948893"/>
                  <a:pt x="3089752" y="874215"/>
                  <a:pt x="2821222" y="917735"/>
                </a:cubicBezTo>
                <a:cubicBezTo>
                  <a:pt x="2552692" y="961255"/>
                  <a:pt x="2535040" y="886712"/>
                  <a:pt x="2372598" y="917735"/>
                </a:cubicBezTo>
                <a:cubicBezTo>
                  <a:pt x="2210156" y="948758"/>
                  <a:pt x="1956113" y="874362"/>
                  <a:pt x="1814426" y="917735"/>
                </a:cubicBezTo>
                <a:cubicBezTo>
                  <a:pt x="1672739" y="961108"/>
                  <a:pt x="1380704" y="870158"/>
                  <a:pt x="1256254" y="917735"/>
                </a:cubicBezTo>
                <a:cubicBezTo>
                  <a:pt x="1131804" y="965312"/>
                  <a:pt x="885662" y="882681"/>
                  <a:pt x="771114" y="917735"/>
                </a:cubicBezTo>
                <a:cubicBezTo>
                  <a:pt x="656566" y="952789"/>
                  <a:pt x="400150" y="860526"/>
                  <a:pt x="212942" y="917735"/>
                </a:cubicBezTo>
                <a:cubicBezTo>
                  <a:pt x="111234" y="908276"/>
                  <a:pt x="18114" y="846376"/>
                  <a:pt x="0" y="704793"/>
                </a:cubicBezTo>
                <a:cubicBezTo>
                  <a:pt x="-23269" y="495901"/>
                  <a:pt x="23697" y="354735"/>
                  <a:pt x="0" y="212942"/>
                </a:cubicBezTo>
                <a:close/>
              </a:path>
              <a:path w="4077476" h="917735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28079" y="451402"/>
                  <a:pt x="4038322" y="489334"/>
                  <a:pt x="4077476" y="704793"/>
                </a:cubicBezTo>
                <a:cubicBezTo>
                  <a:pt x="4064784" y="834488"/>
                  <a:pt x="3957499" y="916380"/>
                  <a:pt x="3864534" y="917735"/>
                </a:cubicBezTo>
                <a:cubicBezTo>
                  <a:pt x="3683507" y="924304"/>
                  <a:pt x="3475539" y="913710"/>
                  <a:pt x="3342878" y="917735"/>
                </a:cubicBezTo>
                <a:cubicBezTo>
                  <a:pt x="3210217" y="921760"/>
                  <a:pt x="2973748" y="854200"/>
                  <a:pt x="2748190" y="917735"/>
                </a:cubicBezTo>
                <a:cubicBezTo>
                  <a:pt x="2522632" y="981270"/>
                  <a:pt x="2489925" y="871115"/>
                  <a:pt x="2263050" y="917735"/>
                </a:cubicBezTo>
                <a:cubicBezTo>
                  <a:pt x="2036175" y="964355"/>
                  <a:pt x="1957302" y="916079"/>
                  <a:pt x="1850942" y="917735"/>
                </a:cubicBezTo>
                <a:cubicBezTo>
                  <a:pt x="1744582" y="919391"/>
                  <a:pt x="1500304" y="913025"/>
                  <a:pt x="1402318" y="917735"/>
                </a:cubicBezTo>
                <a:cubicBezTo>
                  <a:pt x="1304332" y="922445"/>
                  <a:pt x="1039506" y="914289"/>
                  <a:pt x="880662" y="917735"/>
                </a:cubicBezTo>
                <a:cubicBezTo>
                  <a:pt x="721818" y="921181"/>
                  <a:pt x="358957" y="854152"/>
                  <a:pt x="212942" y="917735"/>
                </a:cubicBezTo>
                <a:cubicBezTo>
                  <a:pt x="91211" y="893599"/>
                  <a:pt x="-8999" y="840376"/>
                  <a:pt x="0" y="704793"/>
                </a:cubicBezTo>
                <a:cubicBezTo>
                  <a:pt x="-47996" y="551658"/>
                  <a:pt x="45363" y="334276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UoA training set covers a great portion of the chemical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05EDF-51B3-041A-2EBF-F2265A02122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D411420-1DD4-E3E9-9B95-F465EDA6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719F3-66D8-48DE-A61D-EBC7FF06E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C9262-BC50-8176-C263-5C5CE10D156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44979E6-3792-FA68-0C03-02A791A93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1438" r="67649" b="74382"/>
          <a:stretch/>
        </p:blipFill>
        <p:spPr>
          <a:xfrm>
            <a:off x="10368711" y="1198706"/>
            <a:ext cx="1632857" cy="774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5EF364-26C0-DB36-AAA9-BDCB5978635E}"/>
              </a:ext>
            </a:extLst>
          </p:cNvPr>
          <p:cNvSpPr txBox="1"/>
          <p:nvPr/>
        </p:nvSpPr>
        <p:spPr>
          <a:xfrm>
            <a:off x="8959609" y="134870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956A71-858B-BC9F-7C72-117A329DCB7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315720"/>
            <a:ext cx="465628" cy="2176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20FA9-F781-6B28-34A7-ED06BDC2671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493520"/>
            <a:ext cx="470708" cy="398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0235E-1296-F4B6-886F-21E83EABE72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049972" y="1533371"/>
            <a:ext cx="465628" cy="1362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82009-EE67-5CD8-B108-FFA3BC1CB069}"/>
              </a:ext>
            </a:extLst>
          </p:cNvPr>
          <p:cNvSpPr/>
          <p:nvPr/>
        </p:nvSpPr>
        <p:spPr>
          <a:xfrm>
            <a:off x="240950" y="1462263"/>
            <a:ext cx="6759290" cy="3746007"/>
          </a:xfrm>
          <a:custGeom>
            <a:avLst/>
            <a:gdLst>
              <a:gd name="connsiteX0" fmla="*/ 0 w 6759290"/>
              <a:gd name="connsiteY0" fmla="*/ 264393 h 3746007"/>
              <a:gd name="connsiteX1" fmla="*/ 264393 w 6759290"/>
              <a:gd name="connsiteY1" fmla="*/ 0 h 3746007"/>
              <a:gd name="connsiteX2" fmla="*/ 955413 w 6759290"/>
              <a:gd name="connsiteY2" fmla="*/ 0 h 3746007"/>
              <a:gd name="connsiteX3" fmla="*/ 1584127 w 6759290"/>
              <a:gd name="connsiteY3" fmla="*/ 0 h 3746007"/>
              <a:gd name="connsiteX4" fmla="*/ 2088231 w 6759290"/>
              <a:gd name="connsiteY4" fmla="*/ 0 h 3746007"/>
              <a:gd name="connsiteX5" fmla="*/ 2530031 w 6759290"/>
              <a:gd name="connsiteY5" fmla="*/ 0 h 3746007"/>
              <a:gd name="connsiteX6" fmla="*/ 3158745 w 6759290"/>
              <a:gd name="connsiteY6" fmla="*/ 0 h 3746007"/>
              <a:gd name="connsiteX7" fmla="*/ 3600545 w 6759290"/>
              <a:gd name="connsiteY7" fmla="*/ 0 h 3746007"/>
              <a:gd name="connsiteX8" fmla="*/ 4104649 w 6759290"/>
              <a:gd name="connsiteY8" fmla="*/ 0 h 3746007"/>
              <a:gd name="connsiteX9" fmla="*/ 4546448 w 6759290"/>
              <a:gd name="connsiteY9" fmla="*/ 0 h 3746007"/>
              <a:gd name="connsiteX10" fmla="*/ 4925943 w 6759290"/>
              <a:gd name="connsiteY10" fmla="*/ 0 h 3746007"/>
              <a:gd name="connsiteX11" fmla="*/ 5305437 w 6759290"/>
              <a:gd name="connsiteY11" fmla="*/ 0 h 3746007"/>
              <a:gd name="connsiteX12" fmla="*/ 5747237 w 6759290"/>
              <a:gd name="connsiteY12" fmla="*/ 0 h 3746007"/>
              <a:gd name="connsiteX13" fmla="*/ 6494897 w 6759290"/>
              <a:gd name="connsiteY13" fmla="*/ 0 h 3746007"/>
              <a:gd name="connsiteX14" fmla="*/ 6759290 w 6759290"/>
              <a:gd name="connsiteY14" fmla="*/ 264393 h 3746007"/>
              <a:gd name="connsiteX15" fmla="*/ 6759290 w 6759290"/>
              <a:gd name="connsiteY15" fmla="*/ 704080 h 3746007"/>
              <a:gd name="connsiteX16" fmla="*/ 6759290 w 6759290"/>
              <a:gd name="connsiteY16" fmla="*/ 1272456 h 3746007"/>
              <a:gd name="connsiteX17" fmla="*/ 6759290 w 6759290"/>
              <a:gd name="connsiteY17" fmla="*/ 1840831 h 3746007"/>
              <a:gd name="connsiteX18" fmla="*/ 6759290 w 6759290"/>
              <a:gd name="connsiteY18" fmla="*/ 2409207 h 3746007"/>
              <a:gd name="connsiteX19" fmla="*/ 6759290 w 6759290"/>
              <a:gd name="connsiteY19" fmla="*/ 2945410 h 3746007"/>
              <a:gd name="connsiteX20" fmla="*/ 6759290 w 6759290"/>
              <a:gd name="connsiteY20" fmla="*/ 3481614 h 3746007"/>
              <a:gd name="connsiteX21" fmla="*/ 6494897 w 6759290"/>
              <a:gd name="connsiteY21" fmla="*/ 3746007 h 3746007"/>
              <a:gd name="connsiteX22" fmla="*/ 5866183 w 6759290"/>
              <a:gd name="connsiteY22" fmla="*/ 3746007 h 3746007"/>
              <a:gd name="connsiteX23" fmla="*/ 5237468 w 6759290"/>
              <a:gd name="connsiteY23" fmla="*/ 3746007 h 3746007"/>
              <a:gd name="connsiteX24" fmla="*/ 4546448 w 6759290"/>
              <a:gd name="connsiteY24" fmla="*/ 3746007 h 3746007"/>
              <a:gd name="connsiteX25" fmla="*/ 4104649 w 6759290"/>
              <a:gd name="connsiteY25" fmla="*/ 3746007 h 3746007"/>
              <a:gd name="connsiteX26" fmla="*/ 3600545 w 6759290"/>
              <a:gd name="connsiteY26" fmla="*/ 3746007 h 3746007"/>
              <a:gd name="connsiteX27" fmla="*/ 3096440 w 6759290"/>
              <a:gd name="connsiteY27" fmla="*/ 3746007 h 3746007"/>
              <a:gd name="connsiteX28" fmla="*/ 2654641 w 6759290"/>
              <a:gd name="connsiteY28" fmla="*/ 3746007 h 3746007"/>
              <a:gd name="connsiteX29" fmla="*/ 1963621 w 6759290"/>
              <a:gd name="connsiteY29" fmla="*/ 3746007 h 3746007"/>
              <a:gd name="connsiteX30" fmla="*/ 1272602 w 6759290"/>
              <a:gd name="connsiteY30" fmla="*/ 3746007 h 3746007"/>
              <a:gd name="connsiteX31" fmla="*/ 264393 w 6759290"/>
              <a:gd name="connsiteY31" fmla="*/ 3746007 h 3746007"/>
              <a:gd name="connsiteX32" fmla="*/ 0 w 6759290"/>
              <a:gd name="connsiteY32" fmla="*/ 3481614 h 3746007"/>
              <a:gd name="connsiteX33" fmla="*/ 0 w 6759290"/>
              <a:gd name="connsiteY33" fmla="*/ 3041927 h 3746007"/>
              <a:gd name="connsiteX34" fmla="*/ 0 w 6759290"/>
              <a:gd name="connsiteY34" fmla="*/ 2602240 h 3746007"/>
              <a:gd name="connsiteX35" fmla="*/ 0 w 6759290"/>
              <a:gd name="connsiteY35" fmla="*/ 2001692 h 3746007"/>
              <a:gd name="connsiteX36" fmla="*/ 0 w 6759290"/>
              <a:gd name="connsiteY36" fmla="*/ 1401144 h 3746007"/>
              <a:gd name="connsiteX37" fmla="*/ 0 w 6759290"/>
              <a:gd name="connsiteY37" fmla="*/ 864941 h 3746007"/>
              <a:gd name="connsiteX38" fmla="*/ 0 w 6759290"/>
              <a:gd name="connsiteY38" fmla="*/ 264393 h 374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759290" h="3746007" fill="none" extrusionOk="0">
                <a:moveTo>
                  <a:pt x="0" y="264393"/>
                </a:moveTo>
                <a:cubicBezTo>
                  <a:pt x="-38998" y="131496"/>
                  <a:pt x="142703" y="1425"/>
                  <a:pt x="264393" y="0"/>
                </a:cubicBezTo>
                <a:cubicBezTo>
                  <a:pt x="431699" y="-52756"/>
                  <a:pt x="776641" y="19620"/>
                  <a:pt x="955413" y="0"/>
                </a:cubicBezTo>
                <a:cubicBezTo>
                  <a:pt x="1134185" y="-19620"/>
                  <a:pt x="1322561" y="32805"/>
                  <a:pt x="1584127" y="0"/>
                </a:cubicBezTo>
                <a:cubicBezTo>
                  <a:pt x="1845693" y="-32805"/>
                  <a:pt x="1954888" y="18601"/>
                  <a:pt x="2088231" y="0"/>
                </a:cubicBezTo>
                <a:cubicBezTo>
                  <a:pt x="2221574" y="-18601"/>
                  <a:pt x="2410039" y="25732"/>
                  <a:pt x="2530031" y="0"/>
                </a:cubicBezTo>
                <a:cubicBezTo>
                  <a:pt x="2650023" y="-25732"/>
                  <a:pt x="2977060" y="37827"/>
                  <a:pt x="3158745" y="0"/>
                </a:cubicBezTo>
                <a:cubicBezTo>
                  <a:pt x="3340430" y="-37827"/>
                  <a:pt x="3432427" y="23295"/>
                  <a:pt x="3600545" y="0"/>
                </a:cubicBezTo>
                <a:cubicBezTo>
                  <a:pt x="3768663" y="-23295"/>
                  <a:pt x="3856093" y="47641"/>
                  <a:pt x="4104649" y="0"/>
                </a:cubicBezTo>
                <a:cubicBezTo>
                  <a:pt x="4353205" y="-47641"/>
                  <a:pt x="4370245" y="593"/>
                  <a:pt x="4546448" y="0"/>
                </a:cubicBezTo>
                <a:cubicBezTo>
                  <a:pt x="4722651" y="-593"/>
                  <a:pt x="4797122" y="24016"/>
                  <a:pt x="4925943" y="0"/>
                </a:cubicBezTo>
                <a:cubicBezTo>
                  <a:pt x="5054765" y="-24016"/>
                  <a:pt x="5203905" y="36899"/>
                  <a:pt x="5305437" y="0"/>
                </a:cubicBezTo>
                <a:cubicBezTo>
                  <a:pt x="5406969" y="-36899"/>
                  <a:pt x="5532003" y="4274"/>
                  <a:pt x="5747237" y="0"/>
                </a:cubicBezTo>
                <a:cubicBezTo>
                  <a:pt x="5962471" y="-4274"/>
                  <a:pt x="6194499" y="3773"/>
                  <a:pt x="6494897" y="0"/>
                </a:cubicBezTo>
                <a:cubicBezTo>
                  <a:pt x="6621723" y="9350"/>
                  <a:pt x="6743666" y="139886"/>
                  <a:pt x="6759290" y="264393"/>
                </a:cubicBezTo>
                <a:cubicBezTo>
                  <a:pt x="6809179" y="450786"/>
                  <a:pt x="6747528" y="589768"/>
                  <a:pt x="6759290" y="704080"/>
                </a:cubicBezTo>
                <a:cubicBezTo>
                  <a:pt x="6771052" y="818392"/>
                  <a:pt x="6753748" y="1029190"/>
                  <a:pt x="6759290" y="1272456"/>
                </a:cubicBezTo>
                <a:cubicBezTo>
                  <a:pt x="6764832" y="1515722"/>
                  <a:pt x="6751572" y="1689823"/>
                  <a:pt x="6759290" y="1840831"/>
                </a:cubicBezTo>
                <a:cubicBezTo>
                  <a:pt x="6767008" y="1991840"/>
                  <a:pt x="6704109" y="2280022"/>
                  <a:pt x="6759290" y="2409207"/>
                </a:cubicBezTo>
                <a:cubicBezTo>
                  <a:pt x="6814471" y="2538392"/>
                  <a:pt x="6754897" y="2762588"/>
                  <a:pt x="6759290" y="2945410"/>
                </a:cubicBezTo>
                <a:cubicBezTo>
                  <a:pt x="6763683" y="3128232"/>
                  <a:pt x="6740503" y="3355025"/>
                  <a:pt x="6759290" y="3481614"/>
                </a:cubicBezTo>
                <a:cubicBezTo>
                  <a:pt x="6757157" y="3667588"/>
                  <a:pt x="6643238" y="3713193"/>
                  <a:pt x="6494897" y="3746007"/>
                </a:cubicBezTo>
                <a:cubicBezTo>
                  <a:pt x="6207927" y="3803260"/>
                  <a:pt x="6095032" y="3745895"/>
                  <a:pt x="5866183" y="3746007"/>
                </a:cubicBezTo>
                <a:cubicBezTo>
                  <a:pt x="5637334" y="3746119"/>
                  <a:pt x="5454708" y="3714685"/>
                  <a:pt x="5237468" y="3746007"/>
                </a:cubicBezTo>
                <a:cubicBezTo>
                  <a:pt x="5020229" y="3777329"/>
                  <a:pt x="4862448" y="3741167"/>
                  <a:pt x="4546448" y="3746007"/>
                </a:cubicBezTo>
                <a:cubicBezTo>
                  <a:pt x="4230448" y="3750847"/>
                  <a:pt x="4198179" y="3737443"/>
                  <a:pt x="4104649" y="3746007"/>
                </a:cubicBezTo>
                <a:cubicBezTo>
                  <a:pt x="4011119" y="3754571"/>
                  <a:pt x="3744245" y="3721492"/>
                  <a:pt x="3600545" y="3746007"/>
                </a:cubicBezTo>
                <a:cubicBezTo>
                  <a:pt x="3456845" y="3770522"/>
                  <a:pt x="3286199" y="3688703"/>
                  <a:pt x="3096440" y="3746007"/>
                </a:cubicBezTo>
                <a:cubicBezTo>
                  <a:pt x="2906681" y="3803311"/>
                  <a:pt x="2871049" y="3693722"/>
                  <a:pt x="2654641" y="3746007"/>
                </a:cubicBezTo>
                <a:cubicBezTo>
                  <a:pt x="2438233" y="3798292"/>
                  <a:pt x="2262107" y="3699612"/>
                  <a:pt x="1963621" y="3746007"/>
                </a:cubicBezTo>
                <a:cubicBezTo>
                  <a:pt x="1665135" y="3792402"/>
                  <a:pt x="1531807" y="3745209"/>
                  <a:pt x="1272602" y="3746007"/>
                </a:cubicBezTo>
                <a:cubicBezTo>
                  <a:pt x="1013397" y="3746805"/>
                  <a:pt x="614587" y="3640216"/>
                  <a:pt x="264393" y="3746007"/>
                </a:cubicBezTo>
                <a:cubicBezTo>
                  <a:pt x="158057" y="3737410"/>
                  <a:pt x="8588" y="3629626"/>
                  <a:pt x="0" y="3481614"/>
                </a:cubicBezTo>
                <a:cubicBezTo>
                  <a:pt x="-1862" y="3299843"/>
                  <a:pt x="11807" y="3190021"/>
                  <a:pt x="0" y="3041927"/>
                </a:cubicBezTo>
                <a:cubicBezTo>
                  <a:pt x="-11807" y="2893833"/>
                  <a:pt x="1828" y="2802592"/>
                  <a:pt x="0" y="2602240"/>
                </a:cubicBezTo>
                <a:cubicBezTo>
                  <a:pt x="-1828" y="2401888"/>
                  <a:pt x="44663" y="2168628"/>
                  <a:pt x="0" y="2001692"/>
                </a:cubicBezTo>
                <a:cubicBezTo>
                  <a:pt x="-44663" y="1834756"/>
                  <a:pt x="49263" y="1573838"/>
                  <a:pt x="0" y="1401144"/>
                </a:cubicBezTo>
                <a:cubicBezTo>
                  <a:pt x="-49263" y="1228450"/>
                  <a:pt x="48152" y="1032120"/>
                  <a:pt x="0" y="864941"/>
                </a:cubicBezTo>
                <a:cubicBezTo>
                  <a:pt x="-48152" y="697762"/>
                  <a:pt x="28628" y="439248"/>
                  <a:pt x="0" y="264393"/>
                </a:cubicBezTo>
                <a:close/>
              </a:path>
              <a:path w="6759290" h="3746007" stroke="0" extrusionOk="0">
                <a:moveTo>
                  <a:pt x="0" y="264393"/>
                </a:moveTo>
                <a:cubicBezTo>
                  <a:pt x="-2158" y="92445"/>
                  <a:pt x="126601" y="-11236"/>
                  <a:pt x="264393" y="0"/>
                </a:cubicBezTo>
                <a:cubicBezTo>
                  <a:pt x="441042" y="-6442"/>
                  <a:pt x="541257" y="19490"/>
                  <a:pt x="706192" y="0"/>
                </a:cubicBezTo>
                <a:cubicBezTo>
                  <a:pt x="871127" y="-19490"/>
                  <a:pt x="938660" y="9161"/>
                  <a:pt x="1147992" y="0"/>
                </a:cubicBezTo>
                <a:cubicBezTo>
                  <a:pt x="1357324" y="-9161"/>
                  <a:pt x="1434445" y="28448"/>
                  <a:pt x="1527486" y="0"/>
                </a:cubicBezTo>
                <a:cubicBezTo>
                  <a:pt x="1620527" y="-28448"/>
                  <a:pt x="1986672" y="14814"/>
                  <a:pt x="2156201" y="0"/>
                </a:cubicBezTo>
                <a:cubicBezTo>
                  <a:pt x="2325730" y="-14814"/>
                  <a:pt x="2416194" y="32328"/>
                  <a:pt x="2535695" y="0"/>
                </a:cubicBezTo>
                <a:cubicBezTo>
                  <a:pt x="2655196" y="-32328"/>
                  <a:pt x="2921494" y="2014"/>
                  <a:pt x="3226714" y="0"/>
                </a:cubicBezTo>
                <a:cubicBezTo>
                  <a:pt x="3531934" y="-2014"/>
                  <a:pt x="3705495" y="55303"/>
                  <a:pt x="3917734" y="0"/>
                </a:cubicBezTo>
                <a:cubicBezTo>
                  <a:pt x="4129973" y="-55303"/>
                  <a:pt x="4279586" y="58386"/>
                  <a:pt x="4484143" y="0"/>
                </a:cubicBezTo>
                <a:cubicBezTo>
                  <a:pt x="4688700" y="-58386"/>
                  <a:pt x="4778356" y="24437"/>
                  <a:pt x="4988248" y="0"/>
                </a:cubicBezTo>
                <a:cubicBezTo>
                  <a:pt x="5198140" y="-24437"/>
                  <a:pt x="5516952" y="40596"/>
                  <a:pt x="5679267" y="0"/>
                </a:cubicBezTo>
                <a:cubicBezTo>
                  <a:pt x="5841582" y="-40596"/>
                  <a:pt x="6278756" y="42676"/>
                  <a:pt x="6494897" y="0"/>
                </a:cubicBezTo>
                <a:cubicBezTo>
                  <a:pt x="6611314" y="5623"/>
                  <a:pt x="6789933" y="105123"/>
                  <a:pt x="6759290" y="264393"/>
                </a:cubicBezTo>
                <a:cubicBezTo>
                  <a:pt x="6784421" y="541695"/>
                  <a:pt x="6730844" y="631537"/>
                  <a:pt x="6759290" y="864941"/>
                </a:cubicBezTo>
                <a:cubicBezTo>
                  <a:pt x="6787736" y="1098345"/>
                  <a:pt x="6719317" y="1260476"/>
                  <a:pt x="6759290" y="1368972"/>
                </a:cubicBezTo>
                <a:cubicBezTo>
                  <a:pt x="6799263" y="1477468"/>
                  <a:pt x="6747529" y="1695741"/>
                  <a:pt x="6759290" y="1808659"/>
                </a:cubicBezTo>
                <a:cubicBezTo>
                  <a:pt x="6771051" y="1921577"/>
                  <a:pt x="6742233" y="2072148"/>
                  <a:pt x="6759290" y="2280518"/>
                </a:cubicBezTo>
                <a:cubicBezTo>
                  <a:pt x="6776347" y="2488888"/>
                  <a:pt x="6722595" y="2664354"/>
                  <a:pt x="6759290" y="2816722"/>
                </a:cubicBezTo>
                <a:cubicBezTo>
                  <a:pt x="6795985" y="2969090"/>
                  <a:pt x="6702337" y="3320402"/>
                  <a:pt x="6759290" y="3481614"/>
                </a:cubicBezTo>
                <a:cubicBezTo>
                  <a:pt x="6756420" y="3610847"/>
                  <a:pt x="6628930" y="3769954"/>
                  <a:pt x="6494897" y="3746007"/>
                </a:cubicBezTo>
                <a:cubicBezTo>
                  <a:pt x="6257031" y="3771166"/>
                  <a:pt x="6040618" y="3679621"/>
                  <a:pt x="5866183" y="3746007"/>
                </a:cubicBezTo>
                <a:cubicBezTo>
                  <a:pt x="5691748" y="3812393"/>
                  <a:pt x="5476772" y="3728979"/>
                  <a:pt x="5299773" y="3746007"/>
                </a:cubicBezTo>
                <a:cubicBezTo>
                  <a:pt x="5122774" y="3763035"/>
                  <a:pt x="4924565" y="3733096"/>
                  <a:pt x="4733364" y="3746007"/>
                </a:cubicBezTo>
                <a:cubicBezTo>
                  <a:pt x="4542163" y="3758918"/>
                  <a:pt x="4392314" y="3681947"/>
                  <a:pt x="4166954" y="3746007"/>
                </a:cubicBezTo>
                <a:cubicBezTo>
                  <a:pt x="3941594" y="3810067"/>
                  <a:pt x="3949564" y="3707527"/>
                  <a:pt x="3787460" y="3746007"/>
                </a:cubicBezTo>
                <a:cubicBezTo>
                  <a:pt x="3625356" y="3784487"/>
                  <a:pt x="3383774" y="3687754"/>
                  <a:pt x="3158745" y="3746007"/>
                </a:cubicBezTo>
                <a:cubicBezTo>
                  <a:pt x="2933717" y="3804260"/>
                  <a:pt x="2764389" y="3685375"/>
                  <a:pt x="2592336" y="3746007"/>
                </a:cubicBezTo>
                <a:cubicBezTo>
                  <a:pt x="2420283" y="3806639"/>
                  <a:pt x="2157011" y="3693743"/>
                  <a:pt x="2025926" y="3746007"/>
                </a:cubicBezTo>
                <a:cubicBezTo>
                  <a:pt x="1894841" y="3798271"/>
                  <a:pt x="1685128" y="3714178"/>
                  <a:pt x="1459517" y="3746007"/>
                </a:cubicBezTo>
                <a:cubicBezTo>
                  <a:pt x="1233906" y="3777836"/>
                  <a:pt x="1067673" y="3670904"/>
                  <a:pt x="830802" y="3746007"/>
                </a:cubicBezTo>
                <a:cubicBezTo>
                  <a:pt x="593932" y="3821110"/>
                  <a:pt x="411720" y="3703954"/>
                  <a:pt x="264393" y="3746007"/>
                </a:cubicBezTo>
                <a:cubicBezTo>
                  <a:pt x="113832" y="3737466"/>
                  <a:pt x="5763" y="3614894"/>
                  <a:pt x="0" y="3481614"/>
                </a:cubicBezTo>
                <a:cubicBezTo>
                  <a:pt x="-65729" y="3360305"/>
                  <a:pt x="41697" y="3120968"/>
                  <a:pt x="0" y="2913238"/>
                </a:cubicBezTo>
                <a:cubicBezTo>
                  <a:pt x="-41697" y="2705508"/>
                  <a:pt x="61037" y="2618414"/>
                  <a:pt x="0" y="2344863"/>
                </a:cubicBezTo>
                <a:cubicBezTo>
                  <a:pt x="-61037" y="2071313"/>
                  <a:pt x="40255" y="2047359"/>
                  <a:pt x="0" y="1873004"/>
                </a:cubicBezTo>
                <a:cubicBezTo>
                  <a:pt x="-40255" y="1698649"/>
                  <a:pt x="27172" y="1460963"/>
                  <a:pt x="0" y="1304628"/>
                </a:cubicBezTo>
                <a:cubicBezTo>
                  <a:pt x="-27172" y="1148293"/>
                  <a:pt x="24407" y="1022934"/>
                  <a:pt x="0" y="832769"/>
                </a:cubicBezTo>
                <a:cubicBezTo>
                  <a:pt x="-24407" y="642604"/>
                  <a:pt x="48393" y="499560"/>
                  <a:pt x="0" y="26439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Retention index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78D98-7F11-3AB2-59CE-3A3D702EDDAC}"/>
              </a:ext>
            </a:extLst>
          </p:cNvPr>
          <p:cNvSpPr/>
          <p:nvPr/>
        </p:nvSpPr>
        <p:spPr>
          <a:xfrm>
            <a:off x="4600431" y="2612192"/>
            <a:ext cx="2115329" cy="1278817"/>
          </a:xfrm>
          <a:custGeom>
            <a:avLst/>
            <a:gdLst>
              <a:gd name="connsiteX0" fmla="*/ 0 w 2115329"/>
              <a:gd name="connsiteY0" fmla="*/ 328579 h 1278817"/>
              <a:gd name="connsiteX1" fmla="*/ 328579 w 2115329"/>
              <a:gd name="connsiteY1" fmla="*/ 0 h 1278817"/>
              <a:gd name="connsiteX2" fmla="*/ 814636 w 2115329"/>
              <a:gd name="connsiteY2" fmla="*/ 0 h 1278817"/>
              <a:gd name="connsiteX3" fmla="*/ 1271530 w 2115329"/>
              <a:gd name="connsiteY3" fmla="*/ 0 h 1278817"/>
              <a:gd name="connsiteX4" fmla="*/ 1786750 w 2115329"/>
              <a:gd name="connsiteY4" fmla="*/ 0 h 1278817"/>
              <a:gd name="connsiteX5" fmla="*/ 2115329 w 2115329"/>
              <a:gd name="connsiteY5" fmla="*/ 328579 h 1278817"/>
              <a:gd name="connsiteX6" fmla="*/ 2115329 w 2115329"/>
              <a:gd name="connsiteY6" fmla="*/ 633192 h 1278817"/>
              <a:gd name="connsiteX7" fmla="*/ 2115329 w 2115329"/>
              <a:gd name="connsiteY7" fmla="*/ 950238 h 1278817"/>
              <a:gd name="connsiteX8" fmla="*/ 1786750 w 2115329"/>
              <a:gd name="connsiteY8" fmla="*/ 1278817 h 1278817"/>
              <a:gd name="connsiteX9" fmla="*/ 1300693 w 2115329"/>
              <a:gd name="connsiteY9" fmla="*/ 1278817 h 1278817"/>
              <a:gd name="connsiteX10" fmla="*/ 814636 w 2115329"/>
              <a:gd name="connsiteY10" fmla="*/ 1278817 h 1278817"/>
              <a:gd name="connsiteX11" fmla="*/ 328579 w 2115329"/>
              <a:gd name="connsiteY11" fmla="*/ 1278817 h 1278817"/>
              <a:gd name="connsiteX12" fmla="*/ 0 w 2115329"/>
              <a:gd name="connsiteY12" fmla="*/ 950238 h 1278817"/>
              <a:gd name="connsiteX13" fmla="*/ 0 w 2115329"/>
              <a:gd name="connsiteY13" fmla="*/ 645625 h 1278817"/>
              <a:gd name="connsiteX14" fmla="*/ 0 w 2115329"/>
              <a:gd name="connsiteY14" fmla="*/ 328579 h 127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5329" h="1278817" fill="none" extrusionOk="0">
                <a:moveTo>
                  <a:pt x="0" y="328579"/>
                </a:moveTo>
                <a:cubicBezTo>
                  <a:pt x="10115" y="138825"/>
                  <a:pt x="168033" y="-30596"/>
                  <a:pt x="328579" y="0"/>
                </a:cubicBezTo>
                <a:cubicBezTo>
                  <a:pt x="459588" y="-20394"/>
                  <a:pt x="632094" y="49356"/>
                  <a:pt x="814636" y="0"/>
                </a:cubicBezTo>
                <a:cubicBezTo>
                  <a:pt x="997178" y="-49356"/>
                  <a:pt x="1140764" y="52586"/>
                  <a:pt x="1271530" y="0"/>
                </a:cubicBezTo>
                <a:cubicBezTo>
                  <a:pt x="1402296" y="-52586"/>
                  <a:pt x="1628264" y="47673"/>
                  <a:pt x="1786750" y="0"/>
                </a:cubicBezTo>
                <a:cubicBezTo>
                  <a:pt x="1953354" y="15262"/>
                  <a:pt x="2093443" y="127328"/>
                  <a:pt x="2115329" y="328579"/>
                </a:cubicBezTo>
                <a:cubicBezTo>
                  <a:pt x="2151771" y="459172"/>
                  <a:pt x="2114737" y="543261"/>
                  <a:pt x="2115329" y="633192"/>
                </a:cubicBezTo>
                <a:cubicBezTo>
                  <a:pt x="2115921" y="723123"/>
                  <a:pt x="2103386" y="811595"/>
                  <a:pt x="2115329" y="950238"/>
                </a:cubicBezTo>
                <a:cubicBezTo>
                  <a:pt x="2119266" y="1133283"/>
                  <a:pt x="1947931" y="1294301"/>
                  <a:pt x="1786750" y="1278817"/>
                </a:cubicBezTo>
                <a:cubicBezTo>
                  <a:pt x="1552056" y="1313704"/>
                  <a:pt x="1503433" y="1233984"/>
                  <a:pt x="1300693" y="1278817"/>
                </a:cubicBezTo>
                <a:cubicBezTo>
                  <a:pt x="1097953" y="1323650"/>
                  <a:pt x="964711" y="1234302"/>
                  <a:pt x="814636" y="1278817"/>
                </a:cubicBezTo>
                <a:cubicBezTo>
                  <a:pt x="664561" y="1323332"/>
                  <a:pt x="506535" y="1256820"/>
                  <a:pt x="328579" y="1278817"/>
                </a:cubicBezTo>
                <a:cubicBezTo>
                  <a:pt x="155643" y="1279301"/>
                  <a:pt x="10032" y="1135687"/>
                  <a:pt x="0" y="950238"/>
                </a:cubicBezTo>
                <a:cubicBezTo>
                  <a:pt x="-18529" y="870257"/>
                  <a:pt x="32815" y="713992"/>
                  <a:pt x="0" y="645625"/>
                </a:cubicBezTo>
                <a:cubicBezTo>
                  <a:pt x="-32815" y="577258"/>
                  <a:pt x="36594" y="450142"/>
                  <a:pt x="0" y="328579"/>
                </a:cubicBezTo>
                <a:close/>
              </a:path>
              <a:path w="2115329" h="1278817" stroke="0" extrusionOk="0">
                <a:moveTo>
                  <a:pt x="0" y="328579"/>
                </a:moveTo>
                <a:cubicBezTo>
                  <a:pt x="-549" y="140518"/>
                  <a:pt x="152549" y="-7427"/>
                  <a:pt x="328579" y="0"/>
                </a:cubicBezTo>
                <a:cubicBezTo>
                  <a:pt x="555611" y="-22318"/>
                  <a:pt x="586267" y="12028"/>
                  <a:pt x="785473" y="0"/>
                </a:cubicBezTo>
                <a:cubicBezTo>
                  <a:pt x="984679" y="-12028"/>
                  <a:pt x="1043650" y="49860"/>
                  <a:pt x="1242366" y="0"/>
                </a:cubicBezTo>
                <a:cubicBezTo>
                  <a:pt x="1441082" y="-49860"/>
                  <a:pt x="1675996" y="33851"/>
                  <a:pt x="1786750" y="0"/>
                </a:cubicBezTo>
                <a:cubicBezTo>
                  <a:pt x="1991905" y="45167"/>
                  <a:pt x="2111462" y="145817"/>
                  <a:pt x="2115329" y="328579"/>
                </a:cubicBezTo>
                <a:cubicBezTo>
                  <a:pt x="2115847" y="447371"/>
                  <a:pt x="2099724" y="539024"/>
                  <a:pt x="2115329" y="633192"/>
                </a:cubicBezTo>
                <a:cubicBezTo>
                  <a:pt x="2130934" y="727360"/>
                  <a:pt x="2098391" y="823184"/>
                  <a:pt x="2115329" y="950238"/>
                </a:cubicBezTo>
                <a:cubicBezTo>
                  <a:pt x="2072037" y="1107452"/>
                  <a:pt x="1976903" y="1276700"/>
                  <a:pt x="1786750" y="1278817"/>
                </a:cubicBezTo>
                <a:cubicBezTo>
                  <a:pt x="1580149" y="1312190"/>
                  <a:pt x="1554599" y="1251535"/>
                  <a:pt x="1344438" y="1278817"/>
                </a:cubicBezTo>
                <a:cubicBezTo>
                  <a:pt x="1134277" y="1306099"/>
                  <a:pt x="1011430" y="1249945"/>
                  <a:pt x="843799" y="1278817"/>
                </a:cubicBezTo>
                <a:cubicBezTo>
                  <a:pt x="676168" y="1307689"/>
                  <a:pt x="527196" y="1219106"/>
                  <a:pt x="328579" y="1278817"/>
                </a:cubicBezTo>
                <a:cubicBezTo>
                  <a:pt x="154279" y="1292990"/>
                  <a:pt x="34813" y="1136278"/>
                  <a:pt x="0" y="950238"/>
                </a:cubicBezTo>
                <a:cubicBezTo>
                  <a:pt x="-26728" y="832802"/>
                  <a:pt x="31271" y="710632"/>
                  <a:pt x="0" y="633192"/>
                </a:cubicBezTo>
                <a:cubicBezTo>
                  <a:pt x="-31271" y="555752"/>
                  <a:pt x="2884" y="414898"/>
                  <a:pt x="0" y="32857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Unsuitable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LC analysis in a C18 column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AE60FB-49CF-ACC9-371D-A17CED148EF0}"/>
              </a:ext>
            </a:extLst>
          </p:cNvPr>
          <p:cNvSpPr/>
          <p:nvPr/>
        </p:nvSpPr>
        <p:spPr>
          <a:xfrm>
            <a:off x="547328" y="1714653"/>
            <a:ext cx="3780829" cy="595005"/>
          </a:xfrm>
          <a:custGeom>
            <a:avLst/>
            <a:gdLst>
              <a:gd name="connsiteX0" fmla="*/ 0 w 3780829"/>
              <a:gd name="connsiteY0" fmla="*/ 99169 h 595005"/>
              <a:gd name="connsiteX1" fmla="*/ 99169 w 3780829"/>
              <a:gd name="connsiteY1" fmla="*/ 0 h 595005"/>
              <a:gd name="connsiteX2" fmla="*/ 732076 w 3780829"/>
              <a:gd name="connsiteY2" fmla="*/ 0 h 595005"/>
              <a:gd name="connsiteX3" fmla="*/ 1329158 w 3780829"/>
              <a:gd name="connsiteY3" fmla="*/ 0 h 595005"/>
              <a:gd name="connsiteX4" fmla="*/ 1926239 w 3780829"/>
              <a:gd name="connsiteY4" fmla="*/ 0 h 595005"/>
              <a:gd name="connsiteX5" fmla="*/ 2415847 w 3780829"/>
              <a:gd name="connsiteY5" fmla="*/ 0 h 595005"/>
              <a:gd name="connsiteX6" fmla="*/ 3048753 w 3780829"/>
              <a:gd name="connsiteY6" fmla="*/ 0 h 595005"/>
              <a:gd name="connsiteX7" fmla="*/ 3681660 w 3780829"/>
              <a:gd name="connsiteY7" fmla="*/ 0 h 595005"/>
              <a:gd name="connsiteX8" fmla="*/ 3780829 w 3780829"/>
              <a:gd name="connsiteY8" fmla="*/ 99169 h 595005"/>
              <a:gd name="connsiteX9" fmla="*/ 3780829 w 3780829"/>
              <a:gd name="connsiteY9" fmla="*/ 495836 h 595005"/>
              <a:gd name="connsiteX10" fmla="*/ 3681660 w 3780829"/>
              <a:gd name="connsiteY10" fmla="*/ 595005 h 595005"/>
              <a:gd name="connsiteX11" fmla="*/ 3084578 w 3780829"/>
              <a:gd name="connsiteY11" fmla="*/ 595005 h 595005"/>
              <a:gd name="connsiteX12" fmla="*/ 2559146 w 3780829"/>
              <a:gd name="connsiteY12" fmla="*/ 595005 h 595005"/>
              <a:gd name="connsiteX13" fmla="*/ 1926239 w 3780829"/>
              <a:gd name="connsiteY13" fmla="*/ 595005 h 595005"/>
              <a:gd name="connsiteX14" fmla="*/ 1400807 w 3780829"/>
              <a:gd name="connsiteY14" fmla="*/ 595005 h 595005"/>
              <a:gd name="connsiteX15" fmla="*/ 767901 w 3780829"/>
              <a:gd name="connsiteY15" fmla="*/ 595005 h 595005"/>
              <a:gd name="connsiteX16" fmla="*/ 99169 w 3780829"/>
              <a:gd name="connsiteY16" fmla="*/ 595005 h 595005"/>
              <a:gd name="connsiteX17" fmla="*/ 0 w 3780829"/>
              <a:gd name="connsiteY17" fmla="*/ 495836 h 595005"/>
              <a:gd name="connsiteX18" fmla="*/ 0 w 3780829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29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45028" y="39583"/>
                  <a:pt x="1926239" y="0"/>
                </a:cubicBezTo>
                <a:cubicBezTo>
                  <a:pt x="2207450" y="-39583"/>
                  <a:pt x="2288981" y="58531"/>
                  <a:pt x="2415847" y="0"/>
                </a:cubicBezTo>
                <a:cubicBezTo>
                  <a:pt x="2542713" y="-58531"/>
                  <a:pt x="2851135" y="46639"/>
                  <a:pt x="3048753" y="0"/>
                </a:cubicBezTo>
                <a:cubicBezTo>
                  <a:pt x="3246371" y="-46639"/>
                  <a:pt x="3464291" y="48314"/>
                  <a:pt x="3681660" y="0"/>
                </a:cubicBezTo>
                <a:cubicBezTo>
                  <a:pt x="3728468" y="1258"/>
                  <a:pt x="3781449" y="46066"/>
                  <a:pt x="3780829" y="99169"/>
                </a:cubicBezTo>
                <a:cubicBezTo>
                  <a:pt x="3813086" y="204448"/>
                  <a:pt x="3743850" y="344395"/>
                  <a:pt x="3780829" y="495836"/>
                </a:cubicBezTo>
                <a:cubicBezTo>
                  <a:pt x="3779308" y="564080"/>
                  <a:pt x="3723744" y="593297"/>
                  <a:pt x="3681660" y="595005"/>
                </a:cubicBezTo>
                <a:cubicBezTo>
                  <a:pt x="3395272" y="657286"/>
                  <a:pt x="3220524" y="549797"/>
                  <a:pt x="3084578" y="595005"/>
                </a:cubicBezTo>
                <a:cubicBezTo>
                  <a:pt x="2948632" y="640213"/>
                  <a:pt x="2794304" y="588277"/>
                  <a:pt x="2559146" y="595005"/>
                </a:cubicBezTo>
                <a:cubicBezTo>
                  <a:pt x="2323988" y="601733"/>
                  <a:pt x="2088939" y="548199"/>
                  <a:pt x="1926239" y="595005"/>
                </a:cubicBezTo>
                <a:cubicBezTo>
                  <a:pt x="1763539" y="641811"/>
                  <a:pt x="1651961" y="587981"/>
                  <a:pt x="1400807" y="595005"/>
                </a:cubicBezTo>
                <a:cubicBezTo>
                  <a:pt x="1149653" y="602029"/>
                  <a:pt x="961570" y="548461"/>
                  <a:pt x="767901" y="595005"/>
                </a:cubicBezTo>
                <a:cubicBezTo>
                  <a:pt x="574232" y="641549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29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9768" y="49325"/>
                  <a:pt x="1150033" y="0"/>
                </a:cubicBezTo>
                <a:cubicBezTo>
                  <a:pt x="1280298" y="-49325"/>
                  <a:pt x="1484923" y="53602"/>
                  <a:pt x="1639640" y="0"/>
                </a:cubicBezTo>
                <a:cubicBezTo>
                  <a:pt x="1794357" y="-53602"/>
                  <a:pt x="2067661" y="26852"/>
                  <a:pt x="2272547" y="0"/>
                </a:cubicBezTo>
                <a:cubicBezTo>
                  <a:pt x="2477433" y="-26852"/>
                  <a:pt x="2524429" y="5278"/>
                  <a:pt x="2762154" y="0"/>
                </a:cubicBezTo>
                <a:cubicBezTo>
                  <a:pt x="2999879" y="-5278"/>
                  <a:pt x="3224468" y="12503"/>
                  <a:pt x="3681660" y="0"/>
                </a:cubicBezTo>
                <a:cubicBezTo>
                  <a:pt x="3740122" y="-10380"/>
                  <a:pt x="3780393" y="51869"/>
                  <a:pt x="3780829" y="99169"/>
                </a:cubicBezTo>
                <a:cubicBezTo>
                  <a:pt x="3825789" y="295549"/>
                  <a:pt x="3764887" y="401150"/>
                  <a:pt x="3780829" y="495836"/>
                </a:cubicBezTo>
                <a:cubicBezTo>
                  <a:pt x="3785329" y="550934"/>
                  <a:pt x="3738754" y="586750"/>
                  <a:pt x="3681660" y="595005"/>
                </a:cubicBezTo>
                <a:cubicBezTo>
                  <a:pt x="3561776" y="615344"/>
                  <a:pt x="3336199" y="537145"/>
                  <a:pt x="3192053" y="595005"/>
                </a:cubicBezTo>
                <a:cubicBezTo>
                  <a:pt x="3047907" y="652865"/>
                  <a:pt x="2797572" y="542015"/>
                  <a:pt x="2666621" y="595005"/>
                </a:cubicBezTo>
                <a:cubicBezTo>
                  <a:pt x="2535670" y="647995"/>
                  <a:pt x="2269065" y="554974"/>
                  <a:pt x="1997889" y="595005"/>
                </a:cubicBezTo>
                <a:cubicBezTo>
                  <a:pt x="1726713" y="635036"/>
                  <a:pt x="1643718" y="587021"/>
                  <a:pt x="1436632" y="595005"/>
                </a:cubicBezTo>
                <a:cubicBezTo>
                  <a:pt x="1229546" y="602989"/>
                  <a:pt x="1088160" y="591406"/>
                  <a:pt x="947025" y="595005"/>
                </a:cubicBezTo>
                <a:cubicBezTo>
                  <a:pt x="805890" y="598604"/>
                  <a:pt x="309496" y="52527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low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451D9E-C311-AD2C-9C56-F263B42CACAF}"/>
              </a:ext>
            </a:extLst>
          </p:cNvPr>
          <p:cNvSpPr/>
          <p:nvPr/>
        </p:nvSpPr>
        <p:spPr>
          <a:xfrm>
            <a:off x="547328" y="3390454"/>
            <a:ext cx="3780831" cy="595005"/>
          </a:xfrm>
          <a:custGeom>
            <a:avLst/>
            <a:gdLst>
              <a:gd name="connsiteX0" fmla="*/ 0 w 3780831"/>
              <a:gd name="connsiteY0" fmla="*/ 99169 h 595005"/>
              <a:gd name="connsiteX1" fmla="*/ 99169 w 3780831"/>
              <a:gd name="connsiteY1" fmla="*/ 0 h 595005"/>
              <a:gd name="connsiteX2" fmla="*/ 732076 w 3780831"/>
              <a:gd name="connsiteY2" fmla="*/ 0 h 595005"/>
              <a:gd name="connsiteX3" fmla="*/ 1329158 w 3780831"/>
              <a:gd name="connsiteY3" fmla="*/ 0 h 595005"/>
              <a:gd name="connsiteX4" fmla="*/ 1926240 w 3780831"/>
              <a:gd name="connsiteY4" fmla="*/ 0 h 595005"/>
              <a:gd name="connsiteX5" fmla="*/ 2415848 w 3780831"/>
              <a:gd name="connsiteY5" fmla="*/ 0 h 595005"/>
              <a:gd name="connsiteX6" fmla="*/ 3048755 w 3780831"/>
              <a:gd name="connsiteY6" fmla="*/ 0 h 595005"/>
              <a:gd name="connsiteX7" fmla="*/ 3681662 w 3780831"/>
              <a:gd name="connsiteY7" fmla="*/ 0 h 595005"/>
              <a:gd name="connsiteX8" fmla="*/ 3780831 w 3780831"/>
              <a:gd name="connsiteY8" fmla="*/ 99169 h 595005"/>
              <a:gd name="connsiteX9" fmla="*/ 3780831 w 3780831"/>
              <a:gd name="connsiteY9" fmla="*/ 495836 h 595005"/>
              <a:gd name="connsiteX10" fmla="*/ 3681662 w 3780831"/>
              <a:gd name="connsiteY10" fmla="*/ 595005 h 595005"/>
              <a:gd name="connsiteX11" fmla="*/ 3084580 w 3780831"/>
              <a:gd name="connsiteY11" fmla="*/ 595005 h 595005"/>
              <a:gd name="connsiteX12" fmla="*/ 2559148 w 3780831"/>
              <a:gd name="connsiteY12" fmla="*/ 595005 h 595005"/>
              <a:gd name="connsiteX13" fmla="*/ 1926240 w 3780831"/>
              <a:gd name="connsiteY13" fmla="*/ 595005 h 595005"/>
              <a:gd name="connsiteX14" fmla="*/ 1400808 w 3780831"/>
              <a:gd name="connsiteY14" fmla="*/ 595005 h 595005"/>
              <a:gd name="connsiteX15" fmla="*/ 767901 w 3780831"/>
              <a:gd name="connsiteY15" fmla="*/ 595005 h 595005"/>
              <a:gd name="connsiteX16" fmla="*/ 99169 w 3780831"/>
              <a:gd name="connsiteY16" fmla="*/ 595005 h 595005"/>
              <a:gd name="connsiteX17" fmla="*/ 0 w 3780831"/>
              <a:gd name="connsiteY17" fmla="*/ 495836 h 595005"/>
              <a:gd name="connsiteX18" fmla="*/ 0 w 3780831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1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37908" y="32799"/>
                  <a:pt x="1926240" y="0"/>
                </a:cubicBezTo>
                <a:cubicBezTo>
                  <a:pt x="2214572" y="-32799"/>
                  <a:pt x="2288982" y="58531"/>
                  <a:pt x="2415848" y="0"/>
                </a:cubicBezTo>
                <a:cubicBezTo>
                  <a:pt x="2542714" y="-58531"/>
                  <a:pt x="2847093" y="44422"/>
                  <a:pt x="3048755" y="0"/>
                </a:cubicBezTo>
                <a:cubicBezTo>
                  <a:pt x="3250417" y="-44422"/>
                  <a:pt x="3464293" y="48314"/>
                  <a:pt x="3681662" y="0"/>
                </a:cubicBezTo>
                <a:cubicBezTo>
                  <a:pt x="3728470" y="1258"/>
                  <a:pt x="3781451" y="46066"/>
                  <a:pt x="3780831" y="99169"/>
                </a:cubicBezTo>
                <a:cubicBezTo>
                  <a:pt x="3813088" y="204448"/>
                  <a:pt x="3743852" y="344395"/>
                  <a:pt x="3780831" y="495836"/>
                </a:cubicBezTo>
                <a:cubicBezTo>
                  <a:pt x="3779310" y="564080"/>
                  <a:pt x="3723746" y="593297"/>
                  <a:pt x="3681662" y="595005"/>
                </a:cubicBezTo>
                <a:cubicBezTo>
                  <a:pt x="3395274" y="657286"/>
                  <a:pt x="3220526" y="549797"/>
                  <a:pt x="3084580" y="595005"/>
                </a:cubicBezTo>
                <a:cubicBezTo>
                  <a:pt x="2948634" y="640213"/>
                  <a:pt x="2794306" y="588277"/>
                  <a:pt x="2559148" y="595005"/>
                </a:cubicBezTo>
                <a:cubicBezTo>
                  <a:pt x="2323990" y="601733"/>
                  <a:pt x="2092986" y="553253"/>
                  <a:pt x="1926240" y="595005"/>
                </a:cubicBezTo>
                <a:cubicBezTo>
                  <a:pt x="1759494" y="636757"/>
                  <a:pt x="1651962" y="587981"/>
                  <a:pt x="1400808" y="595005"/>
                </a:cubicBezTo>
                <a:cubicBezTo>
                  <a:pt x="1149654" y="602029"/>
                  <a:pt x="967175" y="549140"/>
                  <a:pt x="767901" y="595005"/>
                </a:cubicBezTo>
                <a:cubicBezTo>
                  <a:pt x="568627" y="640870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3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6739" y="44333"/>
                  <a:pt x="1150034" y="0"/>
                </a:cubicBezTo>
                <a:cubicBezTo>
                  <a:pt x="1283329" y="-44333"/>
                  <a:pt x="1484924" y="53602"/>
                  <a:pt x="1639641" y="0"/>
                </a:cubicBezTo>
                <a:cubicBezTo>
                  <a:pt x="1794358" y="-53602"/>
                  <a:pt x="2067662" y="26852"/>
                  <a:pt x="2272548" y="0"/>
                </a:cubicBezTo>
                <a:cubicBezTo>
                  <a:pt x="2477434" y="-26852"/>
                  <a:pt x="2524430" y="5278"/>
                  <a:pt x="2762155" y="0"/>
                </a:cubicBezTo>
                <a:cubicBezTo>
                  <a:pt x="2999880" y="-5278"/>
                  <a:pt x="3223781" y="11915"/>
                  <a:pt x="3681662" y="0"/>
                </a:cubicBezTo>
                <a:cubicBezTo>
                  <a:pt x="3740124" y="-10380"/>
                  <a:pt x="3780395" y="51869"/>
                  <a:pt x="3780831" y="99169"/>
                </a:cubicBezTo>
                <a:cubicBezTo>
                  <a:pt x="3825791" y="295549"/>
                  <a:pt x="3764889" y="401150"/>
                  <a:pt x="3780831" y="495836"/>
                </a:cubicBezTo>
                <a:cubicBezTo>
                  <a:pt x="3785331" y="550934"/>
                  <a:pt x="3738756" y="586750"/>
                  <a:pt x="3681662" y="595005"/>
                </a:cubicBezTo>
                <a:cubicBezTo>
                  <a:pt x="3561778" y="615344"/>
                  <a:pt x="3336201" y="537145"/>
                  <a:pt x="3192055" y="595005"/>
                </a:cubicBezTo>
                <a:cubicBezTo>
                  <a:pt x="3047909" y="652865"/>
                  <a:pt x="2804743" y="542450"/>
                  <a:pt x="2666622" y="595005"/>
                </a:cubicBezTo>
                <a:cubicBezTo>
                  <a:pt x="2528501" y="647560"/>
                  <a:pt x="2269066" y="554974"/>
                  <a:pt x="1997890" y="595005"/>
                </a:cubicBezTo>
                <a:cubicBezTo>
                  <a:pt x="1726714" y="635036"/>
                  <a:pt x="1643719" y="587021"/>
                  <a:pt x="1436633" y="595005"/>
                </a:cubicBezTo>
                <a:cubicBezTo>
                  <a:pt x="1229547" y="602989"/>
                  <a:pt x="1088161" y="591406"/>
                  <a:pt x="947026" y="595005"/>
                </a:cubicBezTo>
                <a:cubicBezTo>
                  <a:pt x="805891" y="598604"/>
                  <a:pt x="312048" y="52564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high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F81F7F-8A7C-047C-C0A1-C078E6512908}"/>
              </a:ext>
            </a:extLst>
          </p:cNvPr>
          <p:cNvSpPr/>
          <p:nvPr/>
        </p:nvSpPr>
        <p:spPr>
          <a:xfrm>
            <a:off x="547328" y="2448511"/>
            <a:ext cx="3780830" cy="803090"/>
          </a:xfrm>
          <a:custGeom>
            <a:avLst/>
            <a:gdLst>
              <a:gd name="connsiteX0" fmla="*/ 0 w 3780830"/>
              <a:gd name="connsiteY0" fmla="*/ 133851 h 803090"/>
              <a:gd name="connsiteX1" fmla="*/ 133851 w 3780830"/>
              <a:gd name="connsiteY1" fmla="*/ 0 h 803090"/>
              <a:gd name="connsiteX2" fmla="*/ 754504 w 3780830"/>
              <a:gd name="connsiteY2" fmla="*/ 0 h 803090"/>
              <a:gd name="connsiteX3" fmla="*/ 1340025 w 3780830"/>
              <a:gd name="connsiteY3" fmla="*/ 0 h 803090"/>
              <a:gd name="connsiteX4" fmla="*/ 1925546 w 3780830"/>
              <a:gd name="connsiteY4" fmla="*/ 0 h 803090"/>
              <a:gd name="connsiteX5" fmla="*/ 2405674 w 3780830"/>
              <a:gd name="connsiteY5" fmla="*/ 0 h 803090"/>
              <a:gd name="connsiteX6" fmla="*/ 3026326 w 3780830"/>
              <a:gd name="connsiteY6" fmla="*/ 0 h 803090"/>
              <a:gd name="connsiteX7" fmla="*/ 3646979 w 3780830"/>
              <a:gd name="connsiteY7" fmla="*/ 0 h 803090"/>
              <a:gd name="connsiteX8" fmla="*/ 3780830 w 3780830"/>
              <a:gd name="connsiteY8" fmla="*/ 133851 h 803090"/>
              <a:gd name="connsiteX9" fmla="*/ 3780830 w 3780830"/>
              <a:gd name="connsiteY9" fmla="*/ 669239 h 803090"/>
              <a:gd name="connsiteX10" fmla="*/ 3646979 w 3780830"/>
              <a:gd name="connsiteY10" fmla="*/ 803090 h 803090"/>
              <a:gd name="connsiteX11" fmla="*/ 3061458 w 3780830"/>
              <a:gd name="connsiteY11" fmla="*/ 803090 h 803090"/>
              <a:gd name="connsiteX12" fmla="*/ 2546199 w 3780830"/>
              <a:gd name="connsiteY12" fmla="*/ 803090 h 803090"/>
              <a:gd name="connsiteX13" fmla="*/ 1925546 w 3780830"/>
              <a:gd name="connsiteY13" fmla="*/ 803090 h 803090"/>
              <a:gd name="connsiteX14" fmla="*/ 1410288 w 3780830"/>
              <a:gd name="connsiteY14" fmla="*/ 803090 h 803090"/>
              <a:gd name="connsiteX15" fmla="*/ 789635 w 3780830"/>
              <a:gd name="connsiteY15" fmla="*/ 803090 h 803090"/>
              <a:gd name="connsiteX16" fmla="*/ 133851 w 3780830"/>
              <a:gd name="connsiteY16" fmla="*/ 803090 h 803090"/>
              <a:gd name="connsiteX17" fmla="*/ 0 w 3780830"/>
              <a:gd name="connsiteY17" fmla="*/ 669239 h 803090"/>
              <a:gd name="connsiteX18" fmla="*/ 0 w 3780830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0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30525" y="16114"/>
                  <a:pt x="1340025" y="0"/>
                </a:cubicBezTo>
                <a:cubicBezTo>
                  <a:pt x="1549525" y="-16114"/>
                  <a:pt x="1755479" y="51962"/>
                  <a:pt x="1925546" y="0"/>
                </a:cubicBezTo>
                <a:cubicBezTo>
                  <a:pt x="2095613" y="-51962"/>
                  <a:pt x="2300981" y="15162"/>
                  <a:pt x="2405674" y="0"/>
                </a:cubicBezTo>
                <a:cubicBezTo>
                  <a:pt x="2510367" y="-15162"/>
                  <a:pt x="2854363" y="29199"/>
                  <a:pt x="3026326" y="0"/>
                </a:cubicBezTo>
                <a:cubicBezTo>
                  <a:pt x="3198289" y="-29199"/>
                  <a:pt x="3511790" y="64418"/>
                  <a:pt x="3646979" y="0"/>
                </a:cubicBezTo>
                <a:cubicBezTo>
                  <a:pt x="3710691" y="1613"/>
                  <a:pt x="3787873" y="78857"/>
                  <a:pt x="3780830" y="133851"/>
                </a:cubicBezTo>
                <a:cubicBezTo>
                  <a:pt x="3837170" y="356690"/>
                  <a:pt x="3762244" y="411335"/>
                  <a:pt x="3780830" y="669239"/>
                </a:cubicBezTo>
                <a:cubicBezTo>
                  <a:pt x="3779848" y="751867"/>
                  <a:pt x="3717779" y="802669"/>
                  <a:pt x="3646979" y="803090"/>
                </a:cubicBezTo>
                <a:cubicBezTo>
                  <a:pt x="3442675" y="857583"/>
                  <a:pt x="3225162" y="779843"/>
                  <a:pt x="3061458" y="803090"/>
                </a:cubicBezTo>
                <a:cubicBezTo>
                  <a:pt x="2897754" y="826337"/>
                  <a:pt x="2676003" y="775236"/>
                  <a:pt x="2546199" y="803090"/>
                </a:cubicBezTo>
                <a:cubicBezTo>
                  <a:pt x="2416395" y="830944"/>
                  <a:pt x="2219458" y="785662"/>
                  <a:pt x="1925546" y="803090"/>
                </a:cubicBezTo>
                <a:cubicBezTo>
                  <a:pt x="1631634" y="820518"/>
                  <a:pt x="1606352" y="792398"/>
                  <a:pt x="1410288" y="803090"/>
                </a:cubicBezTo>
                <a:cubicBezTo>
                  <a:pt x="1214224" y="813782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0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60587" y="46614"/>
                  <a:pt x="1644496" y="0"/>
                </a:cubicBezTo>
                <a:cubicBezTo>
                  <a:pt x="1828405" y="-46614"/>
                  <a:pt x="1997275" y="13222"/>
                  <a:pt x="2265149" y="0"/>
                </a:cubicBezTo>
                <a:cubicBezTo>
                  <a:pt x="2533023" y="-13222"/>
                  <a:pt x="2633301" y="55533"/>
                  <a:pt x="2745276" y="0"/>
                </a:cubicBezTo>
                <a:cubicBezTo>
                  <a:pt x="2857251" y="-55533"/>
                  <a:pt x="3272336" y="84503"/>
                  <a:pt x="3646979" y="0"/>
                </a:cubicBezTo>
                <a:cubicBezTo>
                  <a:pt x="3722323" y="-3992"/>
                  <a:pt x="3780429" y="66787"/>
                  <a:pt x="3780830" y="133851"/>
                </a:cubicBezTo>
                <a:cubicBezTo>
                  <a:pt x="3825732" y="369125"/>
                  <a:pt x="3758734" y="509458"/>
                  <a:pt x="3780830" y="669239"/>
                </a:cubicBezTo>
                <a:cubicBezTo>
                  <a:pt x="3786766" y="743596"/>
                  <a:pt x="3721993" y="799219"/>
                  <a:pt x="3646979" y="803090"/>
                </a:cubicBezTo>
                <a:cubicBezTo>
                  <a:pt x="3411644" y="834054"/>
                  <a:pt x="3284453" y="754875"/>
                  <a:pt x="3166852" y="803090"/>
                </a:cubicBezTo>
                <a:cubicBezTo>
                  <a:pt x="3049251" y="851305"/>
                  <a:pt x="2807350" y="780346"/>
                  <a:pt x="2651593" y="803090"/>
                </a:cubicBezTo>
                <a:cubicBezTo>
                  <a:pt x="2495836" y="825834"/>
                  <a:pt x="2141619" y="767091"/>
                  <a:pt x="1995809" y="803090"/>
                </a:cubicBezTo>
                <a:cubicBezTo>
                  <a:pt x="1849999" y="839089"/>
                  <a:pt x="1687211" y="768508"/>
                  <a:pt x="1445419" y="803090"/>
                </a:cubicBezTo>
                <a:cubicBezTo>
                  <a:pt x="1203627" y="837672"/>
                  <a:pt x="1193258" y="770596"/>
                  <a:pt x="965291" y="803090"/>
                </a:cubicBezTo>
                <a:cubicBezTo>
                  <a:pt x="737324" y="835584"/>
                  <a:pt x="345440" y="750177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retention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Elution at t</a:t>
            </a:r>
            <a:r>
              <a:rPr lang="en-US" sz="1600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3C86C-9BB8-2A0A-C3F9-932C7806B4AB}"/>
              </a:ext>
            </a:extLst>
          </p:cNvPr>
          <p:cNvSpPr/>
          <p:nvPr/>
        </p:nvSpPr>
        <p:spPr>
          <a:xfrm>
            <a:off x="547329" y="4124313"/>
            <a:ext cx="3780832" cy="803090"/>
          </a:xfrm>
          <a:custGeom>
            <a:avLst/>
            <a:gdLst>
              <a:gd name="connsiteX0" fmla="*/ 0 w 3780832"/>
              <a:gd name="connsiteY0" fmla="*/ 133851 h 803090"/>
              <a:gd name="connsiteX1" fmla="*/ 133851 w 3780832"/>
              <a:gd name="connsiteY1" fmla="*/ 0 h 803090"/>
              <a:gd name="connsiteX2" fmla="*/ 754504 w 3780832"/>
              <a:gd name="connsiteY2" fmla="*/ 0 h 803090"/>
              <a:gd name="connsiteX3" fmla="*/ 1340026 w 3780832"/>
              <a:gd name="connsiteY3" fmla="*/ 0 h 803090"/>
              <a:gd name="connsiteX4" fmla="*/ 1925547 w 3780832"/>
              <a:gd name="connsiteY4" fmla="*/ 0 h 803090"/>
              <a:gd name="connsiteX5" fmla="*/ 2405675 w 3780832"/>
              <a:gd name="connsiteY5" fmla="*/ 0 h 803090"/>
              <a:gd name="connsiteX6" fmla="*/ 3026328 w 3780832"/>
              <a:gd name="connsiteY6" fmla="*/ 0 h 803090"/>
              <a:gd name="connsiteX7" fmla="*/ 3646981 w 3780832"/>
              <a:gd name="connsiteY7" fmla="*/ 0 h 803090"/>
              <a:gd name="connsiteX8" fmla="*/ 3780832 w 3780832"/>
              <a:gd name="connsiteY8" fmla="*/ 133851 h 803090"/>
              <a:gd name="connsiteX9" fmla="*/ 3780832 w 3780832"/>
              <a:gd name="connsiteY9" fmla="*/ 669239 h 803090"/>
              <a:gd name="connsiteX10" fmla="*/ 3646981 w 3780832"/>
              <a:gd name="connsiteY10" fmla="*/ 803090 h 803090"/>
              <a:gd name="connsiteX11" fmla="*/ 3061459 w 3780832"/>
              <a:gd name="connsiteY11" fmla="*/ 803090 h 803090"/>
              <a:gd name="connsiteX12" fmla="*/ 2546200 w 3780832"/>
              <a:gd name="connsiteY12" fmla="*/ 803090 h 803090"/>
              <a:gd name="connsiteX13" fmla="*/ 1925547 w 3780832"/>
              <a:gd name="connsiteY13" fmla="*/ 803090 h 803090"/>
              <a:gd name="connsiteX14" fmla="*/ 1410288 w 3780832"/>
              <a:gd name="connsiteY14" fmla="*/ 803090 h 803090"/>
              <a:gd name="connsiteX15" fmla="*/ 789635 w 3780832"/>
              <a:gd name="connsiteY15" fmla="*/ 803090 h 803090"/>
              <a:gd name="connsiteX16" fmla="*/ 133851 w 3780832"/>
              <a:gd name="connsiteY16" fmla="*/ 803090 h 803090"/>
              <a:gd name="connsiteX17" fmla="*/ 0 w 3780832"/>
              <a:gd name="connsiteY17" fmla="*/ 669239 h 803090"/>
              <a:gd name="connsiteX18" fmla="*/ 0 w 3780832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2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28898" y="12764"/>
                  <a:pt x="1340026" y="0"/>
                </a:cubicBezTo>
                <a:cubicBezTo>
                  <a:pt x="1551154" y="-12764"/>
                  <a:pt x="1755480" y="51962"/>
                  <a:pt x="1925547" y="0"/>
                </a:cubicBezTo>
                <a:cubicBezTo>
                  <a:pt x="2095614" y="-51962"/>
                  <a:pt x="2300982" y="15162"/>
                  <a:pt x="2405675" y="0"/>
                </a:cubicBezTo>
                <a:cubicBezTo>
                  <a:pt x="2510368" y="-15162"/>
                  <a:pt x="2850241" y="26939"/>
                  <a:pt x="3026328" y="0"/>
                </a:cubicBezTo>
                <a:cubicBezTo>
                  <a:pt x="3202415" y="-26939"/>
                  <a:pt x="3511792" y="64418"/>
                  <a:pt x="3646981" y="0"/>
                </a:cubicBezTo>
                <a:cubicBezTo>
                  <a:pt x="3710693" y="1613"/>
                  <a:pt x="3787875" y="78857"/>
                  <a:pt x="3780832" y="133851"/>
                </a:cubicBezTo>
                <a:cubicBezTo>
                  <a:pt x="3837172" y="356690"/>
                  <a:pt x="3762246" y="411335"/>
                  <a:pt x="3780832" y="669239"/>
                </a:cubicBezTo>
                <a:cubicBezTo>
                  <a:pt x="3779850" y="751867"/>
                  <a:pt x="3717781" y="802669"/>
                  <a:pt x="3646981" y="803090"/>
                </a:cubicBezTo>
                <a:cubicBezTo>
                  <a:pt x="3449333" y="859084"/>
                  <a:pt x="3229515" y="781106"/>
                  <a:pt x="3061459" y="803090"/>
                </a:cubicBezTo>
                <a:cubicBezTo>
                  <a:pt x="2893403" y="825074"/>
                  <a:pt x="2676004" y="775236"/>
                  <a:pt x="2546200" y="803090"/>
                </a:cubicBezTo>
                <a:cubicBezTo>
                  <a:pt x="2416396" y="830944"/>
                  <a:pt x="2219459" y="785662"/>
                  <a:pt x="1925547" y="803090"/>
                </a:cubicBezTo>
                <a:cubicBezTo>
                  <a:pt x="1631635" y="820518"/>
                  <a:pt x="1612090" y="794177"/>
                  <a:pt x="1410288" y="803090"/>
                </a:cubicBezTo>
                <a:cubicBezTo>
                  <a:pt x="1208486" y="812003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2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55633" y="45847"/>
                  <a:pt x="1644497" y="0"/>
                </a:cubicBezTo>
                <a:cubicBezTo>
                  <a:pt x="1833361" y="-45847"/>
                  <a:pt x="1997276" y="13222"/>
                  <a:pt x="2265150" y="0"/>
                </a:cubicBezTo>
                <a:cubicBezTo>
                  <a:pt x="2533024" y="-13222"/>
                  <a:pt x="2627959" y="52126"/>
                  <a:pt x="2745278" y="0"/>
                </a:cubicBezTo>
                <a:cubicBezTo>
                  <a:pt x="2862597" y="-52126"/>
                  <a:pt x="3272338" y="84503"/>
                  <a:pt x="3646981" y="0"/>
                </a:cubicBezTo>
                <a:cubicBezTo>
                  <a:pt x="3722325" y="-3992"/>
                  <a:pt x="3780431" y="66787"/>
                  <a:pt x="3780832" y="133851"/>
                </a:cubicBezTo>
                <a:cubicBezTo>
                  <a:pt x="3825734" y="369125"/>
                  <a:pt x="3758736" y="509458"/>
                  <a:pt x="3780832" y="669239"/>
                </a:cubicBezTo>
                <a:cubicBezTo>
                  <a:pt x="3786768" y="743596"/>
                  <a:pt x="3721995" y="799219"/>
                  <a:pt x="3646981" y="803090"/>
                </a:cubicBezTo>
                <a:cubicBezTo>
                  <a:pt x="3414958" y="836588"/>
                  <a:pt x="3285232" y="763556"/>
                  <a:pt x="3166853" y="803090"/>
                </a:cubicBezTo>
                <a:cubicBezTo>
                  <a:pt x="3048474" y="842624"/>
                  <a:pt x="2807351" y="780346"/>
                  <a:pt x="2651594" y="803090"/>
                </a:cubicBezTo>
                <a:cubicBezTo>
                  <a:pt x="2495837" y="825834"/>
                  <a:pt x="2141620" y="767091"/>
                  <a:pt x="1995810" y="803090"/>
                </a:cubicBezTo>
                <a:cubicBezTo>
                  <a:pt x="1850000" y="839089"/>
                  <a:pt x="1687212" y="768508"/>
                  <a:pt x="1445420" y="803090"/>
                </a:cubicBezTo>
                <a:cubicBezTo>
                  <a:pt x="1203628" y="837672"/>
                  <a:pt x="1193259" y="770596"/>
                  <a:pt x="965292" y="803090"/>
                </a:cubicBezTo>
                <a:cubicBezTo>
                  <a:pt x="737325" y="835584"/>
                  <a:pt x="348043" y="750554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 adsorption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Extremely long retention times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923624" y="780049"/>
            <a:ext cx="5393941" cy="556775"/>
          </a:xfrm>
          <a:custGeom>
            <a:avLst/>
            <a:gdLst>
              <a:gd name="connsiteX0" fmla="*/ 0 w 5393941"/>
              <a:gd name="connsiteY0" fmla="*/ 181865 h 556775"/>
              <a:gd name="connsiteX1" fmla="*/ 181865 w 5393941"/>
              <a:gd name="connsiteY1" fmla="*/ 0 h 556775"/>
              <a:gd name="connsiteX2" fmla="*/ 690475 w 5393941"/>
              <a:gd name="connsiteY2" fmla="*/ 0 h 556775"/>
              <a:gd name="connsiteX3" fmla="*/ 1249388 w 5393941"/>
              <a:gd name="connsiteY3" fmla="*/ 0 h 556775"/>
              <a:gd name="connsiteX4" fmla="*/ 1858602 w 5393941"/>
              <a:gd name="connsiteY4" fmla="*/ 0 h 556775"/>
              <a:gd name="connsiteX5" fmla="*/ 2417514 w 5393941"/>
              <a:gd name="connsiteY5" fmla="*/ 0 h 556775"/>
              <a:gd name="connsiteX6" fmla="*/ 2976427 w 5393941"/>
              <a:gd name="connsiteY6" fmla="*/ 0 h 556775"/>
              <a:gd name="connsiteX7" fmla="*/ 3535339 w 5393941"/>
              <a:gd name="connsiteY7" fmla="*/ 0 h 556775"/>
              <a:gd name="connsiteX8" fmla="*/ 3993647 w 5393941"/>
              <a:gd name="connsiteY8" fmla="*/ 0 h 556775"/>
              <a:gd name="connsiteX9" fmla="*/ 4602862 w 5393941"/>
              <a:gd name="connsiteY9" fmla="*/ 0 h 556775"/>
              <a:gd name="connsiteX10" fmla="*/ 5212076 w 5393941"/>
              <a:gd name="connsiteY10" fmla="*/ 0 h 556775"/>
              <a:gd name="connsiteX11" fmla="*/ 5393941 w 5393941"/>
              <a:gd name="connsiteY11" fmla="*/ 181865 h 556775"/>
              <a:gd name="connsiteX12" fmla="*/ 5393941 w 5393941"/>
              <a:gd name="connsiteY12" fmla="*/ 374910 h 556775"/>
              <a:gd name="connsiteX13" fmla="*/ 5212076 w 5393941"/>
              <a:gd name="connsiteY13" fmla="*/ 556775 h 556775"/>
              <a:gd name="connsiteX14" fmla="*/ 4552559 w 5393941"/>
              <a:gd name="connsiteY14" fmla="*/ 556775 h 556775"/>
              <a:gd name="connsiteX15" fmla="*/ 3943345 w 5393941"/>
              <a:gd name="connsiteY15" fmla="*/ 556775 h 556775"/>
              <a:gd name="connsiteX16" fmla="*/ 3434735 w 5393941"/>
              <a:gd name="connsiteY16" fmla="*/ 556775 h 556775"/>
              <a:gd name="connsiteX17" fmla="*/ 2976427 w 5393941"/>
              <a:gd name="connsiteY17" fmla="*/ 556775 h 556775"/>
              <a:gd name="connsiteX18" fmla="*/ 2367212 w 5393941"/>
              <a:gd name="connsiteY18" fmla="*/ 556775 h 556775"/>
              <a:gd name="connsiteX19" fmla="*/ 1908904 w 5393941"/>
              <a:gd name="connsiteY19" fmla="*/ 556775 h 556775"/>
              <a:gd name="connsiteX20" fmla="*/ 1400294 w 5393941"/>
              <a:gd name="connsiteY20" fmla="*/ 556775 h 556775"/>
              <a:gd name="connsiteX21" fmla="*/ 941986 w 5393941"/>
              <a:gd name="connsiteY21" fmla="*/ 556775 h 556775"/>
              <a:gd name="connsiteX22" fmla="*/ 181865 w 5393941"/>
              <a:gd name="connsiteY22" fmla="*/ 556775 h 556775"/>
              <a:gd name="connsiteX23" fmla="*/ 0 w 5393941"/>
              <a:gd name="connsiteY23" fmla="*/ 374910 h 556775"/>
              <a:gd name="connsiteX24" fmla="*/ 0 w 5393941"/>
              <a:gd name="connsiteY24" fmla="*/ 181865 h 5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556775" fill="none" extrusionOk="0">
                <a:moveTo>
                  <a:pt x="0" y="181865"/>
                </a:moveTo>
                <a:cubicBezTo>
                  <a:pt x="14266" y="80841"/>
                  <a:pt x="88563" y="11101"/>
                  <a:pt x="181865" y="0"/>
                </a:cubicBezTo>
                <a:cubicBezTo>
                  <a:pt x="396552" y="-6166"/>
                  <a:pt x="475154" y="47625"/>
                  <a:pt x="690475" y="0"/>
                </a:cubicBezTo>
                <a:cubicBezTo>
                  <a:pt x="905796" y="-47625"/>
                  <a:pt x="1099617" y="48644"/>
                  <a:pt x="1249388" y="0"/>
                </a:cubicBezTo>
                <a:cubicBezTo>
                  <a:pt x="1399159" y="-48644"/>
                  <a:pt x="1638457" y="31095"/>
                  <a:pt x="1858602" y="0"/>
                </a:cubicBezTo>
                <a:cubicBezTo>
                  <a:pt x="2078747" y="-31095"/>
                  <a:pt x="2290734" y="23857"/>
                  <a:pt x="2417514" y="0"/>
                </a:cubicBezTo>
                <a:cubicBezTo>
                  <a:pt x="2544294" y="-23857"/>
                  <a:pt x="2759771" y="34686"/>
                  <a:pt x="2976427" y="0"/>
                </a:cubicBezTo>
                <a:cubicBezTo>
                  <a:pt x="3193083" y="-34686"/>
                  <a:pt x="3294889" y="12659"/>
                  <a:pt x="3535339" y="0"/>
                </a:cubicBezTo>
                <a:cubicBezTo>
                  <a:pt x="3775789" y="-12659"/>
                  <a:pt x="3872933" y="670"/>
                  <a:pt x="3993647" y="0"/>
                </a:cubicBezTo>
                <a:cubicBezTo>
                  <a:pt x="4114361" y="-670"/>
                  <a:pt x="4353214" y="48351"/>
                  <a:pt x="4602862" y="0"/>
                </a:cubicBezTo>
                <a:cubicBezTo>
                  <a:pt x="4852510" y="-48351"/>
                  <a:pt x="5053824" y="55658"/>
                  <a:pt x="5212076" y="0"/>
                </a:cubicBezTo>
                <a:cubicBezTo>
                  <a:pt x="5310109" y="-20788"/>
                  <a:pt x="5415545" y="74787"/>
                  <a:pt x="5393941" y="181865"/>
                </a:cubicBezTo>
                <a:cubicBezTo>
                  <a:pt x="5406881" y="238614"/>
                  <a:pt x="5372053" y="289633"/>
                  <a:pt x="5393941" y="374910"/>
                </a:cubicBezTo>
                <a:cubicBezTo>
                  <a:pt x="5372153" y="482683"/>
                  <a:pt x="5338005" y="558268"/>
                  <a:pt x="5212076" y="556775"/>
                </a:cubicBezTo>
                <a:cubicBezTo>
                  <a:pt x="4939532" y="562263"/>
                  <a:pt x="4752053" y="523648"/>
                  <a:pt x="4552559" y="556775"/>
                </a:cubicBezTo>
                <a:cubicBezTo>
                  <a:pt x="4353065" y="589902"/>
                  <a:pt x="4224449" y="487349"/>
                  <a:pt x="3943345" y="556775"/>
                </a:cubicBezTo>
                <a:cubicBezTo>
                  <a:pt x="3662241" y="626201"/>
                  <a:pt x="3594708" y="513820"/>
                  <a:pt x="3434735" y="556775"/>
                </a:cubicBezTo>
                <a:cubicBezTo>
                  <a:pt x="3274762" y="599730"/>
                  <a:pt x="3146724" y="545710"/>
                  <a:pt x="2976427" y="556775"/>
                </a:cubicBezTo>
                <a:cubicBezTo>
                  <a:pt x="2806130" y="567840"/>
                  <a:pt x="2540744" y="505024"/>
                  <a:pt x="2367212" y="556775"/>
                </a:cubicBezTo>
                <a:cubicBezTo>
                  <a:pt x="2193680" y="608526"/>
                  <a:pt x="2039845" y="502747"/>
                  <a:pt x="1908904" y="556775"/>
                </a:cubicBezTo>
                <a:cubicBezTo>
                  <a:pt x="1777963" y="610803"/>
                  <a:pt x="1640878" y="535567"/>
                  <a:pt x="1400294" y="556775"/>
                </a:cubicBezTo>
                <a:cubicBezTo>
                  <a:pt x="1159710" y="577983"/>
                  <a:pt x="1068721" y="549235"/>
                  <a:pt x="941986" y="556775"/>
                </a:cubicBezTo>
                <a:cubicBezTo>
                  <a:pt x="815251" y="564315"/>
                  <a:pt x="431556" y="534398"/>
                  <a:pt x="181865" y="556775"/>
                </a:cubicBezTo>
                <a:cubicBezTo>
                  <a:pt x="53045" y="548908"/>
                  <a:pt x="-5345" y="480252"/>
                  <a:pt x="0" y="374910"/>
                </a:cubicBezTo>
                <a:cubicBezTo>
                  <a:pt x="-10642" y="300629"/>
                  <a:pt x="16128" y="223355"/>
                  <a:pt x="0" y="181865"/>
                </a:cubicBezTo>
                <a:close/>
              </a:path>
              <a:path w="5393941" h="556775" stroke="0" extrusionOk="0">
                <a:moveTo>
                  <a:pt x="0" y="181865"/>
                </a:moveTo>
                <a:cubicBezTo>
                  <a:pt x="-1297" y="65842"/>
                  <a:pt x="87540" y="-8351"/>
                  <a:pt x="181865" y="0"/>
                </a:cubicBezTo>
                <a:cubicBezTo>
                  <a:pt x="352537" y="-53372"/>
                  <a:pt x="498142" y="8084"/>
                  <a:pt x="640173" y="0"/>
                </a:cubicBezTo>
                <a:cubicBezTo>
                  <a:pt x="782204" y="-8084"/>
                  <a:pt x="917404" y="11691"/>
                  <a:pt x="1098481" y="0"/>
                </a:cubicBezTo>
                <a:cubicBezTo>
                  <a:pt x="1279558" y="-11691"/>
                  <a:pt x="1388360" y="43659"/>
                  <a:pt x="1506487" y="0"/>
                </a:cubicBezTo>
                <a:cubicBezTo>
                  <a:pt x="1624614" y="-43659"/>
                  <a:pt x="1955337" y="43254"/>
                  <a:pt x="2115702" y="0"/>
                </a:cubicBezTo>
                <a:cubicBezTo>
                  <a:pt x="2276067" y="-43254"/>
                  <a:pt x="2322243" y="43778"/>
                  <a:pt x="2523708" y="0"/>
                </a:cubicBezTo>
                <a:cubicBezTo>
                  <a:pt x="2725173" y="-43778"/>
                  <a:pt x="3039360" y="17922"/>
                  <a:pt x="3183224" y="0"/>
                </a:cubicBezTo>
                <a:cubicBezTo>
                  <a:pt x="3327088" y="-17922"/>
                  <a:pt x="3532308" y="73578"/>
                  <a:pt x="3842741" y="0"/>
                </a:cubicBezTo>
                <a:cubicBezTo>
                  <a:pt x="4153174" y="-73578"/>
                  <a:pt x="4143041" y="52328"/>
                  <a:pt x="4401653" y="0"/>
                </a:cubicBezTo>
                <a:cubicBezTo>
                  <a:pt x="4660265" y="-52328"/>
                  <a:pt x="4987291" y="21801"/>
                  <a:pt x="5212076" y="0"/>
                </a:cubicBezTo>
                <a:cubicBezTo>
                  <a:pt x="5324262" y="857"/>
                  <a:pt x="5398384" y="65643"/>
                  <a:pt x="5393941" y="181865"/>
                </a:cubicBezTo>
                <a:cubicBezTo>
                  <a:pt x="5398213" y="275698"/>
                  <a:pt x="5380418" y="318995"/>
                  <a:pt x="5393941" y="374910"/>
                </a:cubicBezTo>
                <a:cubicBezTo>
                  <a:pt x="5397871" y="483121"/>
                  <a:pt x="5317962" y="557490"/>
                  <a:pt x="5212076" y="556775"/>
                </a:cubicBezTo>
                <a:cubicBezTo>
                  <a:pt x="5039435" y="612991"/>
                  <a:pt x="4882519" y="505891"/>
                  <a:pt x="4602862" y="556775"/>
                </a:cubicBezTo>
                <a:cubicBezTo>
                  <a:pt x="4323205" y="607659"/>
                  <a:pt x="4347277" y="523833"/>
                  <a:pt x="4194856" y="556775"/>
                </a:cubicBezTo>
                <a:cubicBezTo>
                  <a:pt x="4042435" y="589717"/>
                  <a:pt x="3943640" y="556077"/>
                  <a:pt x="3736547" y="556775"/>
                </a:cubicBezTo>
                <a:cubicBezTo>
                  <a:pt x="3529454" y="557473"/>
                  <a:pt x="3407887" y="533225"/>
                  <a:pt x="3177635" y="556775"/>
                </a:cubicBezTo>
                <a:cubicBezTo>
                  <a:pt x="2947383" y="580325"/>
                  <a:pt x="2866179" y="556739"/>
                  <a:pt x="2769629" y="556775"/>
                </a:cubicBezTo>
                <a:cubicBezTo>
                  <a:pt x="2673079" y="556811"/>
                  <a:pt x="2429009" y="511004"/>
                  <a:pt x="2311321" y="556775"/>
                </a:cubicBezTo>
                <a:cubicBezTo>
                  <a:pt x="2193633" y="602546"/>
                  <a:pt x="2024308" y="522854"/>
                  <a:pt x="1802711" y="556775"/>
                </a:cubicBezTo>
                <a:cubicBezTo>
                  <a:pt x="1581114" y="590696"/>
                  <a:pt x="1486705" y="540555"/>
                  <a:pt x="1193496" y="556775"/>
                </a:cubicBezTo>
                <a:cubicBezTo>
                  <a:pt x="900287" y="572995"/>
                  <a:pt x="459423" y="443748"/>
                  <a:pt x="181865" y="556775"/>
                </a:cubicBezTo>
                <a:cubicBezTo>
                  <a:pt x="55198" y="561826"/>
                  <a:pt x="13080" y="475926"/>
                  <a:pt x="0" y="374910"/>
                </a:cubicBezTo>
                <a:cubicBezTo>
                  <a:pt x="-21353" y="293672"/>
                  <a:pt x="11923" y="227641"/>
                  <a:pt x="0" y="1818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every compound be analyzed in a C18 column?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884C2-ECE4-B09C-F576-D9DE9C14C8ED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14</a:t>
            </a:fld>
            <a:endParaRPr lang="en-US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9EC61B2-6FE9-BCF9-92BD-5D2A5D41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E9DCB-5041-7843-AC35-24084374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DF626-FDCB-40AB-6D37-330AA622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9315511" y="915102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9538218" y="1401844"/>
            <a:ext cx="1361270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9334173" y="1328826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9315512" y="939092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9315510" y="2788308"/>
            <a:ext cx="2389645" cy="1205927"/>
          </a:xfrm>
          <a:custGeom>
            <a:avLst/>
            <a:gdLst>
              <a:gd name="connsiteX0" fmla="*/ 0 w 2389645"/>
              <a:gd name="connsiteY0" fmla="*/ 200992 h 1205927"/>
              <a:gd name="connsiteX1" fmla="*/ 200992 w 2389645"/>
              <a:gd name="connsiteY1" fmla="*/ 0 h 1205927"/>
              <a:gd name="connsiteX2" fmla="*/ 717784 w 2389645"/>
              <a:gd name="connsiteY2" fmla="*/ 0 h 1205927"/>
              <a:gd name="connsiteX3" fmla="*/ 1234576 w 2389645"/>
              <a:gd name="connsiteY3" fmla="*/ 0 h 1205927"/>
              <a:gd name="connsiteX4" fmla="*/ 1731491 w 2389645"/>
              <a:gd name="connsiteY4" fmla="*/ 0 h 1205927"/>
              <a:gd name="connsiteX5" fmla="*/ 2188653 w 2389645"/>
              <a:gd name="connsiteY5" fmla="*/ 0 h 1205927"/>
              <a:gd name="connsiteX6" fmla="*/ 2389645 w 2389645"/>
              <a:gd name="connsiteY6" fmla="*/ 200992 h 1205927"/>
              <a:gd name="connsiteX7" fmla="*/ 2389645 w 2389645"/>
              <a:gd name="connsiteY7" fmla="*/ 586885 h 1205927"/>
              <a:gd name="connsiteX8" fmla="*/ 2389645 w 2389645"/>
              <a:gd name="connsiteY8" fmla="*/ 1004935 h 1205927"/>
              <a:gd name="connsiteX9" fmla="*/ 2188653 w 2389645"/>
              <a:gd name="connsiteY9" fmla="*/ 1205927 h 1205927"/>
              <a:gd name="connsiteX10" fmla="*/ 1711614 w 2389645"/>
              <a:gd name="connsiteY10" fmla="*/ 1205927 h 1205927"/>
              <a:gd name="connsiteX11" fmla="*/ 1214699 w 2389645"/>
              <a:gd name="connsiteY11" fmla="*/ 1205927 h 1205927"/>
              <a:gd name="connsiteX12" fmla="*/ 717784 w 2389645"/>
              <a:gd name="connsiteY12" fmla="*/ 1205927 h 1205927"/>
              <a:gd name="connsiteX13" fmla="*/ 200992 w 2389645"/>
              <a:gd name="connsiteY13" fmla="*/ 1205927 h 1205927"/>
              <a:gd name="connsiteX14" fmla="*/ 0 w 2389645"/>
              <a:gd name="connsiteY14" fmla="*/ 1004935 h 1205927"/>
              <a:gd name="connsiteX15" fmla="*/ 0 w 2389645"/>
              <a:gd name="connsiteY15" fmla="*/ 611003 h 1205927"/>
              <a:gd name="connsiteX16" fmla="*/ 0 w 2389645"/>
              <a:gd name="connsiteY16" fmla="*/ 200992 h 120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205927" fill="none" extrusionOk="0">
                <a:moveTo>
                  <a:pt x="0" y="200992"/>
                </a:moveTo>
                <a:cubicBezTo>
                  <a:pt x="-7690" y="88709"/>
                  <a:pt x="78360" y="10573"/>
                  <a:pt x="200992" y="0"/>
                </a:cubicBezTo>
                <a:cubicBezTo>
                  <a:pt x="359932" y="-34702"/>
                  <a:pt x="541182" y="2965"/>
                  <a:pt x="717784" y="0"/>
                </a:cubicBezTo>
                <a:cubicBezTo>
                  <a:pt x="894386" y="-2965"/>
                  <a:pt x="1095229" y="27800"/>
                  <a:pt x="1234576" y="0"/>
                </a:cubicBezTo>
                <a:cubicBezTo>
                  <a:pt x="1373923" y="-27800"/>
                  <a:pt x="1548226" y="59481"/>
                  <a:pt x="1731491" y="0"/>
                </a:cubicBezTo>
                <a:cubicBezTo>
                  <a:pt x="1914757" y="-59481"/>
                  <a:pt x="2068764" y="20204"/>
                  <a:pt x="2188653" y="0"/>
                </a:cubicBezTo>
                <a:cubicBezTo>
                  <a:pt x="2321674" y="-6043"/>
                  <a:pt x="2403664" y="76814"/>
                  <a:pt x="2389645" y="200992"/>
                </a:cubicBezTo>
                <a:cubicBezTo>
                  <a:pt x="2411915" y="334132"/>
                  <a:pt x="2343659" y="431068"/>
                  <a:pt x="2389645" y="586885"/>
                </a:cubicBezTo>
                <a:cubicBezTo>
                  <a:pt x="2435631" y="742702"/>
                  <a:pt x="2356650" y="847186"/>
                  <a:pt x="2389645" y="1004935"/>
                </a:cubicBezTo>
                <a:cubicBezTo>
                  <a:pt x="2371450" y="1118814"/>
                  <a:pt x="2300875" y="1209197"/>
                  <a:pt x="2188653" y="1205927"/>
                </a:cubicBezTo>
                <a:cubicBezTo>
                  <a:pt x="1958911" y="1259150"/>
                  <a:pt x="1908970" y="1172066"/>
                  <a:pt x="1711614" y="1205927"/>
                </a:cubicBezTo>
                <a:cubicBezTo>
                  <a:pt x="1514258" y="1239788"/>
                  <a:pt x="1420641" y="1178555"/>
                  <a:pt x="1214699" y="1205927"/>
                </a:cubicBezTo>
                <a:cubicBezTo>
                  <a:pt x="1008758" y="1233299"/>
                  <a:pt x="848435" y="1147846"/>
                  <a:pt x="717784" y="1205927"/>
                </a:cubicBezTo>
                <a:cubicBezTo>
                  <a:pt x="587133" y="1264008"/>
                  <a:pt x="366785" y="1178232"/>
                  <a:pt x="200992" y="1205927"/>
                </a:cubicBezTo>
                <a:cubicBezTo>
                  <a:pt x="98983" y="1200035"/>
                  <a:pt x="4450" y="1129391"/>
                  <a:pt x="0" y="1004935"/>
                </a:cubicBezTo>
                <a:cubicBezTo>
                  <a:pt x="-1158" y="826682"/>
                  <a:pt x="6425" y="722213"/>
                  <a:pt x="0" y="611003"/>
                </a:cubicBezTo>
                <a:cubicBezTo>
                  <a:pt x="-6425" y="499793"/>
                  <a:pt x="21913" y="400571"/>
                  <a:pt x="0" y="200992"/>
                </a:cubicBezTo>
                <a:close/>
              </a:path>
              <a:path w="2389645" h="1205927" stroke="0" extrusionOk="0">
                <a:moveTo>
                  <a:pt x="0" y="200992"/>
                </a:moveTo>
                <a:cubicBezTo>
                  <a:pt x="-2707" y="57460"/>
                  <a:pt x="91644" y="-2263"/>
                  <a:pt x="200992" y="0"/>
                </a:cubicBezTo>
                <a:cubicBezTo>
                  <a:pt x="373422" y="-16702"/>
                  <a:pt x="486183" y="22151"/>
                  <a:pt x="658154" y="0"/>
                </a:cubicBezTo>
                <a:cubicBezTo>
                  <a:pt x="830125" y="-22151"/>
                  <a:pt x="939021" y="41746"/>
                  <a:pt x="1115316" y="0"/>
                </a:cubicBezTo>
                <a:cubicBezTo>
                  <a:pt x="1291611" y="-41746"/>
                  <a:pt x="1391045" y="37665"/>
                  <a:pt x="1552601" y="0"/>
                </a:cubicBezTo>
                <a:cubicBezTo>
                  <a:pt x="1714157" y="-37665"/>
                  <a:pt x="1946471" y="5651"/>
                  <a:pt x="2188653" y="0"/>
                </a:cubicBezTo>
                <a:cubicBezTo>
                  <a:pt x="2279050" y="5627"/>
                  <a:pt x="2378778" y="119363"/>
                  <a:pt x="2389645" y="200992"/>
                </a:cubicBezTo>
                <a:cubicBezTo>
                  <a:pt x="2390984" y="358558"/>
                  <a:pt x="2365144" y="473810"/>
                  <a:pt x="2389645" y="619042"/>
                </a:cubicBezTo>
                <a:cubicBezTo>
                  <a:pt x="2414146" y="764274"/>
                  <a:pt x="2382503" y="865533"/>
                  <a:pt x="2389645" y="1004935"/>
                </a:cubicBezTo>
                <a:cubicBezTo>
                  <a:pt x="2391545" y="1120528"/>
                  <a:pt x="2301370" y="1198195"/>
                  <a:pt x="2188653" y="1205927"/>
                </a:cubicBezTo>
                <a:cubicBezTo>
                  <a:pt x="2050593" y="1227680"/>
                  <a:pt x="1875891" y="1148621"/>
                  <a:pt x="1671861" y="1205927"/>
                </a:cubicBezTo>
                <a:cubicBezTo>
                  <a:pt x="1467831" y="1263233"/>
                  <a:pt x="1260040" y="1175084"/>
                  <a:pt x="1135193" y="1205927"/>
                </a:cubicBezTo>
                <a:cubicBezTo>
                  <a:pt x="1010346" y="1236770"/>
                  <a:pt x="827313" y="1159022"/>
                  <a:pt x="678031" y="1205927"/>
                </a:cubicBezTo>
                <a:cubicBezTo>
                  <a:pt x="528749" y="1252832"/>
                  <a:pt x="391790" y="1152759"/>
                  <a:pt x="200992" y="1205927"/>
                </a:cubicBezTo>
                <a:cubicBezTo>
                  <a:pt x="92501" y="1204275"/>
                  <a:pt x="21110" y="1101225"/>
                  <a:pt x="0" y="1004935"/>
                </a:cubicBezTo>
                <a:cubicBezTo>
                  <a:pt x="-23877" y="926741"/>
                  <a:pt x="41974" y="763823"/>
                  <a:pt x="0" y="627082"/>
                </a:cubicBezTo>
                <a:cubicBezTo>
                  <a:pt x="-41974" y="490341"/>
                  <a:pt x="40526" y="406076"/>
                  <a:pt x="0" y="20099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9538217" y="3367504"/>
            <a:ext cx="1361270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9334172" y="320203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9315511" y="281229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3425466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9315510" y="4666025"/>
            <a:ext cx="2389645" cy="1158662"/>
          </a:xfrm>
          <a:custGeom>
            <a:avLst/>
            <a:gdLst>
              <a:gd name="connsiteX0" fmla="*/ 0 w 2389645"/>
              <a:gd name="connsiteY0" fmla="*/ 193114 h 1158662"/>
              <a:gd name="connsiteX1" fmla="*/ 193114 w 2389645"/>
              <a:gd name="connsiteY1" fmla="*/ 0 h 1158662"/>
              <a:gd name="connsiteX2" fmla="*/ 714002 w 2389645"/>
              <a:gd name="connsiteY2" fmla="*/ 0 h 1158662"/>
              <a:gd name="connsiteX3" fmla="*/ 1234891 w 2389645"/>
              <a:gd name="connsiteY3" fmla="*/ 0 h 1158662"/>
              <a:gd name="connsiteX4" fmla="*/ 1735745 w 2389645"/>
              <a:gd name="connsiteY4" fmla="*/ 0 h 1158662"/>
              <a:gd name="connsiteX5" fmla="*/ 2196531 w 2389645"/>
              <a:gd name="connsiteY5" fmla="*/ 0 h 1158662"/>
              <a:gd name="connsiteX6" fmla="*/ 2389645 w 2389645"/>
              <a:gd name="connsiteY6" fmla="*/ 193114 h 1158662"/>
              <a:gd name="connsiteX7" fmla="*/ 2389645 w 2389645"/>
              <a:gd name="connsiteY7" fmla="*/ 563882 h 1158662"/>
              <a:gd name="connsiteX8" fmla="*/ 2389645 w 2389645"/>
              <a:gd name="connsiteY8" fmla="*/ 965548 h 1158662"/>
              <a:gd name="connsiteX9" fmla="*/ 2196531 w 2389645"/>
              <a:gd name="connsiteY9" fmla="*/ 1158662 h 1158662"/>
              <a:gd name="connsiteX10" fmla="*/ 1715711 w 2389645"/>
              <a:gd name="connsiteY10" fmla="*/ 1158662 h 1158662"/>
              <a:gd name="connsiteX11" fmla="*/ 1214857 w 2389645"/>
              <a:gd name="connsiteY11" fmla="*/ 1158662 h 1158662"/>
              <a:gd name="connsiteX12" fmla="*/ 714002 w 2389645"/>
              <a:gd name="connsiteY12" fmla="*/ 1158662 h 1158662"/>
              <a:gd name="connsiteX13" fmla="*/ 193114 w 2389645"/>
              <a:gd name="connsiteY13" fmla="*/ 1158662 h 1158662"/>
              <a:gd name="connsiteX14" fmla="*/ 0 w 2389645"/>
              <a:gd name="connsiteY14" fmla="*/ 965548 h 1158662"/>
              <a:gd name="connsiteX15" fmla="*/ 0 w 2389645"/>
              <a:gd name="connsiteY15" fmla="*/ 587055 h 1158662"/>
              <a:gd name="connsiteX16" fmla="*/ 0 w 2389645"/>
              <a:gd name="connsiteY16" fmla="*/ 193114 h 115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158662" fill="none" extrusionOk="0">
                <a:moveTo>
                  <a:pt x="0" y="193114"/>
                </a:moveTo>
                <a:cubicBezTo>
                  <a:pt x="-29491" y="81560"/>
                  <a:pt x="81244" y="4743"/>
                  <a:pt x="193114" y="0"/>
                </a:cubicBezTo>
                <a:cubicBezTo>
                  <a:pt x="450578" y="-26346"/>
                  <a:pt x="543534" y="35294"/>
                  <a:pt x="714002" y="0"/>
                </a:cubicBezTo>
                <a:cubicBezTo>
                  <a:pt x="884470" y="-35294"/>
                  <a:pt x="995877" y="37115"/>
                  <a:pt x="1234891" y="0"/>
                </a:cubicBezTo>
                <a:cubicBezTo>
                  <a:pt x="1473905" y="-37115"/>
                  <a:pt x="1566840" y="41482"/>
                  <a:pt x="1735745" y="0"/>
                </a:cubicBezTo>
                <a:cubicBezTo>
                  <a:pt x="1904650" y="-41482"/>
                  <a:pt x="1985752" y="9209"/>
                  <a:pt x="2196531" y="0"/>
                </a:cubicBezTo>
                <a:cubicBezTo>
                  <a:pt x="2316902" y="-3765"/>
                  <a:pt x="2392163" y="84094"/>
                  <a:pt x="2389645" y="193114"/>
                </a:cubicBezTo>
                <a:cubicBezTo>
                  <a:pt x="2415416" y="377060"/>
                  <a:pt x="2384146" y="390880"/>
                  <a:pt x="2389645" y="563882"/>
                </a:cubicBezTo>
                <a:cubicBezTo>
                  <a:pt x="2395144" y="736884"/>
                  <a:pt x="2347886" y="810338"/>
                  <a:pt x="2389645" y="965548"/>
                </a:cubicBezTo>
                <a:cubicBezTo>
                  <a:pt x="2366328" y="1075885"/>
                  <a:pt x="2311149" y="1180066"/>
                  <a:pt x="2196531" y="1158662"/>
                </a:cubicBezTo>
                <a:cubicBezTo>
                  <a:pt x="2077816" y="1194588"/>
                  <a:pt x="1817008" y="1108204"/>
                  <a:pt x="1715711" y="1158662"/>
                </a:cubicBezTo>
                <a:cubicBezTo>
                  <a:pt x="1614414" y="1209120"/>
                  <a:pt x="1407438" y="1145782"/>
                  <a:pt x="1214857" y="1158662"/>
                </a:cubicBezTo>
                <a:cubicBezTo>
                  <a:pt x="1022276" y="1171542"/>
                  <a:pt x="915047" y="1106743"/>
                  <a:pt x="714002" y="1158662"/>
                </a:cubicBezTo>
                <a:cubicBezTo>
                  <a:pt x="512957" y="1210581"/>
                  <a:pt x="394102" y="1113777"/>
                  <a:pt x="193114" y="1158662"/>
                </a:cubicBezTo>
                <a:cubicBezTo>
                  <a:pt x="109007" y="1143895"/>
                  <a:pt x="6390" y="1091517"/>
                  <a:pt x="0" y="965548"/>
                </a:cubicBezTo>
                <a:cubicBezTo>
                  <a:pt x="-7297" y="777513"/>
                  <a:pt x="5187" y="761997"/>
                  <a:pt x="0" y="587055"/>
                </a:cubicBezTo>
                <a:cubicBezTo>
                  <a:pt x="-5187" y="412113"/>
                  <a:pt x="45041" y="335400"/>
                  <a:pt x="0" y="193114"/>
                </a:cubicBezTo>
                <a:close/>
              </a:path>
              <a:path w="2389645" h="1158662" stroke="0" extrusionOk="0">
                <a:moveTo>
                  <a:pt x="0" y="193114"/>
                </a:moveTo>
                <a:cubicBezTo>
                  <a:pt x="-450" y="81049"/>
                  <a:pt x="100319" y="-18924"/>
                  <a:pt x="193114" y="0"/>
                </a:cubicBezTo>
                <a:cubicBezTo>
                  <a:pt x="312730" y="-10729"/>
                  <a:pt x="424200" y="40539"/>
                  <a:pt x="653900" y="0"/>
                </a:cubicBezTo>
                <a:cubicBezTo>
                  <a:pt x="883600" y="-40539"/>
                  <a:pt x="893736" y="41232"/>
                  <a:pt x="1114686" y="0"/>
                </a:cubicBezTo>
                <a:cubicBezTo>
                  <a:pt x="1335636" y="-41232"/>
                  <a:pt x="1440419" y="23947"/>
                  <a:pt x="1555438" y="0"/>
                </a:cubicBezTo>
                <a:cubicBezTo>
                  <a:pt x="1670457" y="-23947"/>
                  <a:pt x="1913663" y="68365"/>
                  <a:pt x="2196531" y="0"/>
                </a:cubicBezTo>
                <a:cubicBezTo>
                  <a:pt x="2292809" y="2833"/>
                  <a:pt x="2387931" y="91093"/>
                  <a:pt x="2389645" y="193114"/>
                </a:cubicBezTo>
                <a:cubicBezTo>
                  <a:pt x="2426918" y="309029"/>
                  <a:pt x="2379804" y="473678"/>
                  <a:pt x="2389645" y="594780"/>
                </a:cubicBezTo>
                <a:cubicBezTo>
                  <a:pt x="2399486" y="715882"/>
                  <a:pt x="2356663" y="838380"/>
                  <a:pt x="2389645" y="965548"/>
                </a:cubicBezTo>
                <a:cubicBezTo>
                  <a:pt x="2391858" y="1077544"/>
                  <a:pt x="2307751" y="1138044"/>
                  <a:pt x="2196531" y="1158662"/>
                </a:cubicBezTo>
                <a:cubicBezTo>
                  <a:pt x="1976102" y="1212882"/>
                  <a:pt x="1910852" y="1144042"/>
                  <a:pt x="1675643" y="1158662"/>
                </a:cubicBezTo>
                <a:cubicBezTo>
                  <a:pt x="1440434" y="1173282"/>
                  <a:pt x="1298343" y="1137338"/>
                  <a:pt x="1134720" y="1158662"/>
                </a:cubicBezTo>
                <a:cubicBezTo>
                  <a:pt x="971097" y="1179986"/>
                  <a:pt x="826914" y="1152744"/>
                  <a:pt x="673934" y="1158662"/>
                </a:cubicBezTo>
                <a:cubicBezTo>
                  <a:pt x="520954" y="1164580"/>
                  <a:pt x="297183" y="1136044"/>
                  <a:pt x="193114" y="1158662"/>
                </a:cubicBezTo>
                <a:cubicBezTo>
                  <a:pt x="103606" y="1147390"/>
                  <a:pt x="20049" y="1058227"/>
                  <a:pt x="0" y="965548"/>
                </a:cubicBezTo>
                <a:cubicBezTo>
                  <a:pt x="-17353" y="841198"/>
                  <a:pt x="43296" y="764860"/>
                  <a:pt x="0" y="602504"/>
                </a:cubicBezTo>
                <a:cubicBezTo>
                  <a:pt x="-43296" y="440148"/>
                  <a:pt x="5909" y="298110"/>
                  <a:pt x="0" y="1931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9850001" y="5264905"/>
            <a:ext cx="737701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9334172" y="507974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9315511" y="469001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536568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1636103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1345810"/>
            <a:ext cx="335280" cy="33528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2DFD18-ED33-CB22-358F-2B56DC2D36E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15</a:t>
            </a:fld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6839F9-BEA1-0A11-3418-A5097EDBD6A5}"/>
              </a:ext>
            </a:extLst>
          </p:cNvPr>
          <p:cNvSpPr/>
          <p:nvPr/>
        </p:nvSpPr>
        <p:spPr>
          <a:xfrm>
            <a:off x="4720167" y="4874681"/>
            <a:ext cx="4408517" cy="1442437"/>
          </a:xfrm>
          <a:custGeom>
            <a:avLst/>
            <a:gdLst>
              <a:gd name="connsiteX0" fmla="*/ 0 w 4408517"/>
              <a:gd name="connsiteY0" fmla="*/ 240411 h 1442437"/>
              <a:gd name="connsiteX1" fmla="*/ 240411 w 4408517"/>
              <a:gd name="connsiteY1" fmla="*/ 0 h 1442437"/>
              <a:gd name="connsiteX2" fmla="*/ 722956 w 4408517"/>
              <a:gd name="connsiteY2" fmla="*/ 0 h 1442437"/>
              <a:gd name="connsiteX3" fmla="*/ 1284056 w 4408517"/>
              <a:gd name="connsiteY3" fmla="*/ 0 h 1442437"/>
              <a:gd name="connsiteX4" fmla="*/ 1845155 w 4408517"/>
              <a:gd name="connsiteY4" fmla="*/ 0 h 1442437"/>
              <a:gd name="connsiteX5" fmla="*/ 2406254 w 4408517"/>
              <a:gd name="connsiteY5" fmla="*/ 0 h 1442437"/>
              <a:gd name="connsiteX6" fmla="*/ 3006630 w 4408517"/>
              <a:gd name="connsiteY6" fmla="*/ 0 h 1442437"/>
              <a:gd name="connsiteX7" fmla="*/ 3567730 w 4408517"/>
              <a:gd name="connsiteY7" fmla="*/ 0 h 1442437"/>
              <a:gd name="connsiteX8" fmla="*/ 4168106 w 4408517"/>
              <a:gd name="connsiteY8" fmla="*/ 0 h 1442437"/>
              <a:gd name="connsiteX9" fmla="*/ 4408517 w 4408517"/>
              <a:gd name="connsiteY9" fmla="*/ 240411 h 1442437"/>
              <a:gd name="connsiteX10" fmla="*/ 4408517 w 4408517"/>
              <a:gd name="connsiteY10" fmla="*/ 701986 h 1442437"/>
              <a:gd name="connsiteX11" fmla="*/ 4408517 w 4408517"/>
              <a:gd name="connsiteY11" fmla="*/ 1202026 h 1442437"/>
              <a:gd name="connsiteX12" fmla="*/ 4168106 w 4408517"/>
              <a:gd name="connsiteY12" fmla="*/ 1442437 h 1442437"/>
              <a:gd name="connsiteX13" fmla="*/ 3567730 w 4408517"/>
              <a:gd name="connsiteY13" fmla="*/ 1442437 h 1442437"/>
              <a:gd name="connsiteX14" fmla="*/ 2967354 w 4408517"/>
              <a:gd name="connsiteY14" fmla="*/ 1442437 h 1442437"/>
              <a:gd name="connsiteX15" fmla="*/ 2445531 w 4408517"/>
              <a:gd name="connsiteY15" fmla="*/ 1442437 h 1442437"/>
              <a:gd name="connsiteX16" fmla="*/ 2002263 w 4408517"/>
              <a:gd name="connsiteY16" fmla="*/ 1442437 h 1442437"/>
              <a:gd name="connsiteX17" fmla="*/ 1401887 w 4408517"/>
              <a:gd name="connsiteY17" fmla="*/ 1442437 h 1442437"/>
              <a:gd name="connsiteX18" fmla="*/ 880064 w 4408517"/>
              <a:gd name="connsiteY18" fmla="*/ 1442437 h 1442437"/>
              <a:gd name="connsiteX19" fmla="*/ 240411 w 4408517"/>
              <a:gd name="connsiteY19" fmla="*/ 1442437 h 1442437"/>
              <a:gd name="connsiteX20" fmla="*/ 0 w 4408517"/>
              <a:gd name="connsiteY20" fmla="*/ 1202026 h 1442437"/>
              <a:gd name="connsiteX21" fmla="*/ 0 w 4408517"/>
              <a:gd name="connsiteY21" fmla="*/ 701986 h 1442437"/>
              <a:gd name="connsiteX22" fmla="*/ 0 w 4408517"/>
              <a:gd name="connsiteY22" fmla="*/ 240411 h 14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08517" h="1442437" fill="none" extrusionOk="0">
                <a:moveTo>
                  <a:pt x="0" y="240411"/>
                </a:moveTo>
                <a:cubicBezTo>
                  <a:pt x="9098" y="105139"/>
                  <a:pt x="122045" y="-13540"/>
                  <a:pt x="240411" y="0"/>
                </a:cubicBezTo>
                <a:cubicBezTo>
                  <a:pt x="408328" y="-26380"/>
                  <a:pt x="559286" y="35588"/>
                  <a:pt x="722956" y="0"/>
                </a:cubicBezTo>
                <a:cubicBezTo>
                  <a:pt x="886627" y="-35588"/>
                  <a:pt x="1041928" y="43753"/>
                  <a:pt x="1284056" y="0"/>
                </a:cubicBezTo>
                <a:cubicBezTo>
                  <a:pt x="1526184" y="-43753"/>
                  <a:pt x="1695711" y="51133"/>
                  <a:pt x="1845155" y="0"/>
                </a:cubicBezTo>
                <a:cubicBezTo>
                  <a:pt x="1994599" y="-51133"/>
                  <a:pt x="2254417" y="60234"/>
                  <a:pt x="2406254" y="0"/>
                </a:cubicBezTo>
                <a:cubicBezTo>
                  <a:pt x="2558091" y="-60234"/>
                  <a:pt x="2723610" y="66650"/>
                  <a:pt x="3006630" y="0"/>
                </a:cubicBezTo>
                <a:cubicBezTo>
                  <a:pt x="3289650" y="-66650"/>
                  <a:pt x="3337774" y="55130"/>
                  <a:pt x="3567730" y="0"/>
                </a:cubicBezTo>
                <a:cubicBezTo>
                  <a:pt x="3797686" y="-55130"/>
                  <a:pt x="4011071" y="51814"/>
                  <a:pt x="4168106" y="0"/>
                </a:cubicBezTo>
                <a:cubicBezTo>
                  <a:pt x="4319918" y="11107"/>
                  <a:pt x="4398018" y="84104"/>
                  <a:pt x="4408517" y="240411"/>
                </a:cubicBezTo>
                <a:cubicBezTo>
                  <a:pt x="4454281" y="365708"/>
                  <a:pt x="4388265" y="601617"/>
                  <a:pt x="4408517" y="701986"/>
                </a:cubicBezTo>
                <a:cubicBezTo>
                  <a:pt x="4428769" y="802356"/>
                  <a:pt x="4387168" y="1019280"/>
                  <a:pt x="4408517" y="1202026"/>
                </a:cubicBezTo>
                <a:cubicBezTo>
                  <a:pt x="4407066" y="1322271"/>
                  <a:pt x="4312278" y="1438936"/>
                  <a:pt x="4168106" y="1442437"/>
                </a:cubicBezTo>
                <a:cubicBezTo>
                  <a:pt x="3896638" y="1466796"/>
                  <a:pt x="3780154" y="1395517"/>
                  <a:pt x="3567730" y="1442437"/>
                </a:cubicBezTo>
                <a:cubicBezTo>
                  <a:pt x="3355306" y="1489357"/>
                  <a:pt x="3111010" y="1388994"/>
                  <a:pt x="2967354" y="1442437"/>
                </a:cubicBezTo>
                <a:cubicBezTo>
                  <a:pt x="2823698" y="1495880"/>
                  <a:pt x="2665118" y="1422083"/>
                  <a:pt x="2445531" y="1442437"/>
                </a:cubicBezTo>
                <a:cubicBezTo>
                  <a:pt x="2225944" y="1462791"/>
                  <a:pt x="2178628" y="1394322"/>
                  <a:pt x="2002263" y="1442437"/>
                </a:cubicBezTo>
                <a:cubicBezTo>
                  <a:pt x="1825898" y="1490552"/>
                  <a:pt x="1556652" y="1375581"/>
                  <a:pt x="1401887" y="1442437"/>
                </a:cubicBezTo>
                <a:cubicBezTo>
                  <a:pt x="1247122" y="1509293"/>
                  <a:pt x="1056340" y="1401480"/>
                  <a:pt x="880064" y="1442437"/>
                </a:cubicBezTo>
                <a:cubicBezTo>
                  <a:pt x="703788" y="1483394"/>
                  <a:pt x="471934" y="1423160"/>
                  <a:pt x="240411" y="1442437"/>
                </a:cubicBezTo>
                <a:cubicBezTo>
                  <a:pt x="130117" y="1451619"/>
                  <a:pt x="12182" y="1302945"/>
                  <a:pt x="0" y="1202026"/>
                </a:cubicBezTo>
                <a:cubicBezTo>
                  <a:pt x="-34845" y="1074940"/>
                  <a:pt x="56760" y="824766"/>
                  <a:pt x="0" y="701986"/>
                </a:cubicBezTo>
                <a:cubicBezTo>
                  <a:pt x="-56760" y="579206"/>
                  <a:pt x="13796" y="451419"/>
                  <a:pt x="0" y="240411"/>
                </a:cubicBezTo>
                <a:close/>
              </a:path>
              <a:path w="4408517" h="1442437" stroke="0" extrusionOk="0">
                <a:moveTo>
                  <a:pt x="0" y="240411"/>
                </a:moveTo>
                <a:cubicBezTo>
                  <a:pt x="-577" y="100698"/>
                  <a:pt x="115987" y="-11403"/>
                  <a:pt x="240411" y="0"/>
                </a:cubicBezTo>
                <a:cubicBezTo>
                  <a:pt x="396396" y="-30484"/>
                  <a:pt x="556540" y="27005"/>
                  <a:pt x="722956" y="0"/>
                </a:cubicBezTo>
                <a:cubicBezTo>
                  <a:pt x="889372" y="-27005"/>
                  <a:pt x="1055336" y="44090"/>
                  <a:pt x="1205502" y="0"/>
                </a:cubicBezTo>
                <a:cubicBezTo>
                  <a:pt x="1355668" y="-44090"/>
                  <a:pt x="1517744" y="47251"/>
                  <a:pt x="1648770" y="0"/>
                </a:cubicBezTo>
                <a:cubicBezTo>
                  <a:pt x="1779796" y="-47251"/>
                  <a:pt x="2122458" y="51551"/>
                  <a:pt x="2249146" y="0"/>
                </a:cubicBezTo>
                <a:cubicBezTo>
                  <a:pt x="2375834" y="-51551"/>
                  <a:pt x="2574207" y="18586"/>
                  <a:pt x="2692415" y="0"/>
                </a:cubicBezTo>
                <a:cubicBezTo>
                  <a:pt x="2810623" y="-18586"/>
                  <a:pt x="3053090" y="15330"/>
                  <a:pt x="3332068" y="0"/>
                </a:cubicBezTo>
                <a:cubicBezTo>
                  <a:pt x="3611046" y="-15330"/>
                  <a:pt x="3923228" y="61865"/>
                  <a:pt x="4168106" y="0"/>
                </a:cubicBezTo>
                <a:cubicBezTo>
                  <a:pt x="4284317" y="-9280"/>
                  <a:pt x="4431269" y="102090"/>
                  <a:pt x="4408517" y="240411"/>
                </a:cubicBezTo>
                <a:cubicBezTo>
                  <a:pt x="4440923" y="356784"/>
                  <a:pt x="4397290" y="563091"/>
                  <a:pt x="4408517" y="692370"/>
                </a:cubicBezTo>
                <a:cubicBezTo>
                  <a:pt x="4419744" y="821649"/>
                  <a:pt x="4405455" y="1083190"/>
                  <a:pt x="4408517" y="1202026"/>
                </a:cubicBezTo>
                <a:cubicBezTo>
                  <a:pt x="4400415" y="1336340"/>
                  <a:pt x="4304054" y="1441065"/>
                  <a:pt x="4168106" y="1442437"/>
                </a:cubicBezTo>
                <a:cubicBezTo>
                  <a:pt x="3970732" y="1507136"/>
                  <a:pt x="3759827" y="1396409"/>
                  <a:pt x="3528453" y="1442437"/>
                </a:cubicBezTo>
                <a:cubicBezTo>
                  <a:pt x="3297079" y="1488465"/>
                  <a:pt x="3162753" y="1416377"/>
                  <a:pt x="3006630" y="1442437"/>
                </a:cubicBezTo>
                <a:cubicBezTo>
                  <a:pt x="2850507" y="1468497"/>
                  <a:pt x="2698808" y="1405674"/>
                  <a:pt x="2563362" y="1442437"/>
                </a:cubicBezTo>
                <a:cubicBezTo>
                  <a:pt x="2427916" y="1479200"/>
                  <a:pt x="2226430" y="1403222"/>
                  <a:pt x="2080817" y="1442437"/>
                </a:cubicBezTo>
                <a:cubicBezTo>
                  <a:pt x="1935205" y="1481652"/>
                  <a:pt x="1671197" y="1419880"/>
                  <a:pt x="1519717" y="1442437"/>
                </a:cubicBezTo>
                <a:cubicBezTo>
                  <a:pt x="1368237" y="1464994"/>
                  <a:pt x="1242028" y="1418574"/>
                  <a:pt x="1076449" y="1442437"/>
                </a:cubicBezTo>
                <a:cubicBezTo>
                  <a:pt x="910870" y="1466300"/>
                  <a:pt x="616648" y="1360487"/>
                  <a:pt x="240411" y="1442437"/>
                </a:cubicBezTo>
                <a:cubicBezTo>
                  <a:pt x="107504" y="1452196"/>
                  <a:pt x="24999" y="1348824"/>
                  <a:pt x="0" y="1202026"/>
                </a:cubicBezTo>
                <a:cubicBezTo>
                  <a:pt x="-31046" y="1036781"/>
                  <a:pt x="28848" y="814474"/>
                  <a:pt x="0" y="711602"/>
                </a:cubicBezTo>
                <a:cubicBezTo>
                  <a:pt x="-28848" y="608730"/>
                  <a:pt x="47270" y="348194"/>
                  <a:pt x="0" y="24041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the classification of the NORMAN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based on their compatibility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RPLC analysis in a C18 column!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8F7C0243-07BD-285A-661C-630976EF2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F41DC5-BA46-97F6-49DD-E5FA2DF1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450171-3367-E4C0-F126-B96D35DFF1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C55F75-2B5D-5DF0-1C50-7B05E725392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" y="659276"/>
            <a:ext cx="4555271" cy="303684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C1B1C47-E904-0A72-0E6F-268AB96BAEA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" y="3507317"/>
            <a:ext cx="4559834" cy="30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Distribution of the NORMAN dataset into assessment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4699603" y="1047045"/>
            <a:ext cx="2389645" cy="1210963"/>
          </a:xfrm>
          <a:custGeom>
            <a:avLst/>
            <a:gdLst>
              <a:gd name="connsiteX0" fmla="*/ 0 w 2389645"/>
              <a:gd name="connsiteY0" fmla="*/ 201831 h 1210963"/>
              <a:gd name="connsiteX1" fmla="*/ 201831 w 2389645"/>
              <a:gd name="connsiteY1" fmla="*/ 0 h 1210963"/>
              <a:gd name="connsiteX2" fmla="*/ 718187 w 2389645"/>
              <a:gd name="connsiteY2" fmla="*/ 0 h 1210963"/>
              <a:gd name="connsiteX3" fmla="*/ 1234542 w 2389645"/>
              <a:gd name="connsiteY3" fmla="*/ 0 h 1210963"/>
              <a:gd name="connsiteX4" fmla="*/ 1731038 w 2389645"/>
              <a:gd name="connsiteY4" fmla="*/ 0 h 1210963"/>
              <a:gd name="connsiteX5" fmla="*/ 2187814 w 2389645"/>
              <a:gd name="connsiteY5" fmla="*/ 0 h 1210963"/>
              <a:gd name="connsiteX6" fmla="*/ 2389645 w 2389645"/>
              <a:gd name="connsiteY6" fmla="*/ 201831 h 1210963"/>
              <a:gd name="connsiteX7" fmla="*/ 2389645 w 2389645"/>
              <a:gd name="connsiteY7" fmla="*/ 589335 h 1210963"/>
              <a:gd name="connsiteX8" fmla="*/ 2389645 w 2389645"/>
              <a:gd name="connsiteY8" fmla="*/ 1009132 h 1210963"/>
              <a:gd name="connsiteX9" fmla="*/ 2187814 w 2389645"/>
              <a:gd name="connsiteY9" fmla="*/ 1210963 h 1210963"/>
              <a:gd name="connsiteX10" fmla="*/ 1711178 w 2389645"/>
              <a:gd name="connsiteY10" fmla="*/ 1210963 h 1210963"/>
              <a:gd name="connsiteX11" fmla="*/ 1214682 w 2389645"/>
              <a:gd name="connsiteY11" fmla="*/ 1210963 h 1210963"/>
              <a:gd name="connsiteX12" fmla="*/ 718187 w 2389645"/>
              <a:gd name="connsiteY12" fmla="*/ 1210963 h 1210963"/>
              <a:gd name="connsiteX13" fmla="*/ 201831 w 2389645"/>
              <a:gd name="connsiteY13" fmla="*/ 1210963 h 1210963"/>
              <a:gd name="connsiteX14" fmla="*/ 0 w 2389645"/>
              <a:gd name="connsiteY14" fmla="*/ 1009132 h 1210963"/>
              <a:gd name="connsiteX15" fmla="*/ 0 w 2389645"/>
              <a:gd name="connsiteY15" fmla="*/ 613555 h 1210963"/>
              <a:gd name="connsiteX16" fmla="*/ 0 w 2389645"/>
              <a:gd name="connsiteY16" fmla="*/ 201831 h 121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210963" fill="none" extrusionOk="0">
                <a:moveTo>
                  <a:pt x="0" y="201831"/>
                </a:moveTo>
                <a:cubicBezTo>
                  <a:pt x="-18248" y="87331"/>
                  <a:pt x="76530" y="12579"/>
                  <a:pt x="201831" y="0"/>
                </a:cubicBezTo>
                <a:cubicBezTo>
                  <a:pt x="307637" y="-1558"/>
                  <a:pt x="570024" y="31066"/>
                  <a:pt x="718187" y="0"/>
                </a:cubicBezTo>
                <a:cubicBezTo>
                  <a:pt x="866350" y="-31066"/>
                  <a:pt x="1114687" y="58184"/>
                  <a:pt x="1234542" y="0"/>
                </a:cubicBezTo>
                <a:cubicBezTo>
                  <a:pt x="1354398" y="-58184"/>
                  <a:pt x="1526520" y="39767"/>
                  <a:pt x="1731038" y="0"/>
                </a:cubicBezTo>
                <a:cubicBezTo>
                  <a:pt x="1935556" y="-39767"/>
                  <a:pt x="2050494" y="31936"/>
                  <a:pt x="2187814" y="0"/>
                </a:cubicBezTo>
                <a:cubicBezTo>
                  <a:pt x="2318039" y="-5149"/>
                  <a:pt x="2398215" y="82310"/>
                  <a:pt x="2389645" y="201831"/>
                </a:cubicBezTo>
                <a:cubicBezTo>
                  <a:pt x="2434499" y="339864"/>
                  <a:pt x="2388888" y="444085"/>
                  <a:pt x="2389645" y="589335"/>
                </a:cubicBezTo>
                <a:cubicBezTo>
                  <a:pt x="2390402" y="734585"/>
                  <a:pt x="2340144" y="885869"/>
                  <a:pt x="2389645" y="1009132"/>
                </a:cubicBezTo>
                <a:cubicBezTo>
                  <a:pt x="2374553" y="1122984"/>
                  <a:pt x="2307638" y="1233421"/>
                  <a:pt x="2187814" y="1210963"/>
                </a:cubicBezTo>
                <a:cubicBezTo>
                  <a:pt x="1972519" y="1242097"/>
                  <a:pt x="1886660" y="1162300"/>
                  <a:pt x="1711178" y="1210963"/>
                </a:cubicBezTo>
                <a:cubicBezTo>
                  <a:pt x="1535696" y="1259626"/>
                  <a:pt x="1425786" y="1196604"/>
                  <a:pt x="1214682" y="1210963"/>
                </a:cubicBezTo>
                <a:cubicBezTo>
                  <a:pt x="1003578" y="1225322"/>
                  <a:pt x="898860" y="1195538"/>
                  <a:pt x="718187" y="1210963"/>
                </a:cubicBezTo>
                <a:cubicBezTo>
                  <a:pt x="537514" y="1226388"/>
                  <a:pt x="386810" y="1179293"/>
                  <a:pt x="201831" y="1210963"/>
                </a:cubicBezTo>
                <a:cubicBezTo>
                  <a:pt x="101591" y="1203609"/>
                  <a:pt x="8345" y="1145822"/>
                  <a:pt x="0" y="1009132"/>
                </a:cubicBezTo>
                <a:cubicBezTo>
                  <a:pt x="-44841" y="897109"/>
                  <a:pt x="23650" y="728384"/>
                  <a:pt x="0" y="613555"/>
                </a:cubicBezTo>
                <a:cubicBezTo>
                  <a:pt x="-23650" y="498726"/>
                  <a:pt x="4171" y="400445"/>
                  <a:pt x="0" y="201831"/>
                </a:cubicBezTo>
                <a:close/>
              </a:path>
              <a:path w="2389645" h="1210963" stroke="0" extrusionOk="0">
                <a:moveTo>
                  <a:pt x="0" y="201831"/>
                </a:moveTo>
                <a:cubicBezTo>
                  <a:pt x="-575" y="83457"/>
                  <a:pt x="101892" y="-15743"/>
                  <a:pt x="201831" y="0"/>
                </a:cubicBezTo>
                <a:cubicBezTo>
                  <a:pt x="343737" y="-50807"/>
                  <a:pt x="503142" y="35424"/>
                  <a:pt x="658607" y="0"/>
                </a:cubicBezTo>
                <a:cubicBezTo>
                  <a:pt x="814072" y="-35424"/>
                  <a:pt x="913381" y="8921"/>
                  <a:pt x="1115383" y="0"/>
                </a:cubicBezTo>
                <a:cubicBezTo>
                  <a:pt x="1317385" y="-8921"/>
                  <a:pt x="1432114" y="34152"/>
                  <a:pt x="1552299" y="0"/>
                </a:cubicBezTo>
                <a:cubicBezTo>
                  <a:pt x="1672484" y="-34152"/>
                  <a:pt x="1931179" y="44245"/>
                  <a:pt x="2187814" y="0"/>
                </a:cubicBezTo>
                <a:cubicBezTo>
                  <a:pt x="2276108" y="6328"/>
                  <a:pt x="2383383" y="107291"/>
                  <a:pt x="2389645" y="201831"/>
                </a:cubicBezTo>
                <a:cubicBezTo>
                  <a:pt x="2416435" y="369370"/>
                  <a:pt x="2354991" y="420859"/>
                  <a:pt x="2389645" y="621628"/>
                </a:cubicBezTo>
                <a:cubicBezTo>
                  <a:pt x="2424299" y="822397"/>
                  <a:pt x="2385770" y="904650"/>
                  <a:pt x="2389645" y="1009132"/>
                </a:cubicBezTo>
                <a:cubicBezTo>
                  <a:pt x="2399701" y="1144880"/>
                  <a:pt x="2302221" y="1197694"/>
                  <a:pt x="2187814" y="1210963"/>
                </a:cubicBezTo>
                <a:cubicBezTo>
                  <a:pt x="2080358" y="1217651"/>
                  <a:pt x="1913788" y="1174933"/>
                  <a:pt x="1671458" y="1210963"/>
                </a:cubicBezTo>
                <a:cubicBezTo>
                  <a:pt x="1429128" y="1246993"/>
                  <a:pt x="1266714" y="1200634"/>
                  <a:pt x="1135243" y="1210963"/>
                </a:cubicBezTo>
                <a:cubicBezTo>
                  <a:pt x="1003772" y="1221292"/>
                  <a:pt x="798770" y="1190480"/>
                  <a:pt x="678467" y="1210963"/>
                </a:cubicBezTo>
                <a:cubicBezTo>
                  <a:pt x="558164" y="1231446"/>
                  <a:pt x="346585" y="1200739"/>
                  <a:pt x="201831" y="1210963"/>
                </a:cubicBezTo>
                <a:cubicBezTo>
                  <a:pt x="113000" y="1196082"/>
                  <a:pt x="3127" y="1118421"/>
                  <a:pt x="0" y="1009132"/>
                </a:cubicBezTo>
                <a:cubicBezTo>
                  <a:pt x="-8343" y="930927"/>
                  <a:pt x="7627" y="811844"/>
                  <a:pt x="0" y="629701"/>
                </a:cubicBezTo>
                <a:cubicBezTo>
                  <a:pt x="-7627" y="447558"/>
                  <a:pt x="9159" y="392903"/>
                  <a:pt x="0" y="2018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4922310" y="1533787"/>
            <a:ext cx="1361270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471826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469960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8520687" y="1047044"/>
            <a:ext cx="2389645" cy="2078709"/>
          </a:xfrm>
          <a:custGeom>
            <a:avLst/>
            <a:gdLst>
              <a:gd name="connsiteX0" fmla="*/ 0 w 2389645"/>
              <a:gd name="connsiteY0" fmla="*/ 346458 h 2078709"/>
              <a:gd name="connsiteX1" fmla="*/ 346458 w 2389645"/>
              <a:gd name="connsiteY1" fmla="*/ 0 h 2078709"/>
              <a:gd name="connsiteX2" fmla="*/ 929002 w 2389645"/>
              <a:gd name="connsiteY2" fmla="*/ 0 h 2078709"/>
              <a:gd name="connsiteX3" fmla="*/ 1511545 w 2389645"/>
              <a:gd name="connsiteY3" fmla="*/ 0 h 2078709"/>
              <a:gd name="connsiteX4" fmla="*/ 2043187 w 2389645"/>
              <a:gd name="connsiteY4" fmla="*/ 0 h 2078709"/>
              <a:gd name="connsiteX5" fmla="*/ 2389645 w 2389645"/>
              <a:gd name="connsiteY5" fmla="*/ 346458 h 2078709"/>
              <a:gd name="connsiteX6" fmla="*/ 2389645 w 2389645"/>
              <a:gd name="connsiteY6" fmla="*/ 836105 h 2078709"/>
              <a:gd name="connsiteX7" fmla="*/ 2389645 w 2389645"/>
              <a:gd name="connsiteY7" fmla="*/ 1311894 h 2078709"/>
              <a:gd name="connsiteX8" fmla="*/ 2389645 w 2389645"/>
              <a:gd name="connsiteY8" fmla="*/ 1732251 h 2078709"/>
              <a:gd name="connsiteX9" fmla="*/ 2043187 w 2389645"/>
              <a:gd name="connsiteY9" fmla="*/ 2078709 h 2078709"/>
              <a:gd name="connsiteX10" fmla="*/ 1494578 w 2389645"/>
              <a:gd name="connsiteY10" fmla="*/ 2078709 h 2078709"/>
              <a:gd name="connsiteX11" fmla="*/ 929002 w 2389645"/>
              <a:gd name="connsiteY11" fmla="*/ 2078709 h 2078709"/>
              <a:gd name="connsiteX12" fmla="*/ 346458 w 2389645"/>
              <a:gd name="connsiteY12" fmla="*/ 2078709 h 2078709"/>
              <a:gd name="connsiteX13" fmla="*/ 0 w 2389645"/>
              <a:gd name="connsiteY13" fmla="*/ 1732251 h 2078709"/>
              <a:gd name="connsiteX14" fmla="*/ 0 w 2389645"/>
              <a:gd name="connsiteY14" fmla="*/ 1298036 h 2078709"/>
              <a:gd name="connsiteX15" fmla="*/ 0 w 2389645"/>
              <a:gd name="connsiteY15" fmla="*/ 863821 h 2078709"/>
              <a:gd name="connsiteX16" fmla="*/ 0 w 2389645"/>
              <a:gd name="connsiteY16" fmla="*/ 346458 h 207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2078709" fill="none" extrusionOk="0">
                <a:moveTo>
                  <a:pt x="0" y="346458"/>
                </a:moveTo>
                <a:cubicBezTo>
                  <a:pt x="-4646" y="154343"/>
                  <a:pt x="150903" y="3830"/>
                  <a:pt x="346458" y="0"/>
                </a:cubicBezTo>
                <a:cubicBezTo>
                  <a:pt x="590235" y="-39488"/>
                  <a:pt x="711815" y="13953"/>
                  <a:pt x="929002" y="0"/>
                </a:cubicBezTo>
                <a:cubicBezTo>
                  <a:pt x="1146189" y="-13953"/>
                  <a:pt x="1266375" y="44425"/>
                  <a:pt x="1511545" y="0"/>
                </a:cubicBezTo>
                <a:cubicBezTo>
                  <a:pt x="1756715" y="-44425"/>
                  <a:pt x="1897015" y="32714"/>
                  <a:pt x="2043187" y="0"/>
                </a:cubicBezTo>
                <a:cubicBezTo>
                  <a:pt x="2187076" y="9139"/>
                  <a:pt x="2416937" y="156315"/>
                  <a:pt x="2389645" y="346458"/>
                </a:cubicBezTo>
                <a:cubicBezTo>
                  <a:pt x="2390029" y="568508"/>
                  <a:pt x="2356559" y="594128"/>
                  <a:pt x="2389645" y="836105"/>
                </a:cubicBezTo>
                <a:cubicBezTo>
                  <a:pt x="2422731" y="1078082"/>
                  <a:pt x="2349260" y="1154209"/>
                  <a:pt x="2389645" y="1311894"/>
                </a:cubicBezTo>
                <a:cubicBezTo>
                  <a:pt x="2430030" y="1469579"/>
                  <a:pt x="2352109" y="1523570"/>
                  <a:pt x="2389645" y="1732251"/>
                </a:cubicBezTo>
                <a:cubicBezTo>
                  <a:pt x="2377660" y="1925487"/>
                  <a:pt x="2250095" y="2120544"/>
                  <a:pt x="2043187" y="2078709"/>
                </a:cubicBezTo>
                <a:cubicBezTo>
                  <a:pt x="1814325" y="2105047"/>
                  <a:pt x="1753665" y="2055922"/>
                  <a:pt x="1494578" y="2078709"/>
                </a:cubicBezTo>
                <a:cubicBezTo>
                  <a:pt x="1235491" y="2101496"/>
                  <a:pt x="1133298" y="2050928"/>
                  <a:pt x="929002" y="2078709"/>
                </a:cubicBezTo>
                <a:cubicBezTo>
                  <a:pt x="724706" y="2106490"/>
                  <a:pt x="617761" y="2043953"/>
                  <a:pt x="346458" y="2078709"/>
                </a:cubicBezTo>
                <a:cubicBezTo>
                  <a:pt x="199669" y="2104704"/>
                  <a:pt x="-4720" y="1913015"/>
                  <a:pt x="0" y="1732251"/>
                </a:cubicBezTo>
                <a:cubicBezTo>
                  <a:pt x="-1242" y="1568788"/>
                  <a:pt x="28462" y="1491963"/>
                  <a:pt x="0" y="1298036"/>
                </a:cubicBezTo>
                <a:cubicBezTo>
                  <a:pt x="-28462" y="1104110"/>
                  <a:pt x="9440" y="952721"/>
                  <a:pt x="0" y="863821"/>
                </a:cubicBezTo>
                <a:cubicBezTo>
                  <a:pt x="-9440" y="774922"/>
                  <a:pt x="1511" y="600970"/>
                  <a:pt x="0" y="346458"/>
                </a:cubicBezTo>
                <a:close/>
              </a:path>
              <a:path w="2389645" h="2078709" stroke="0" extrusionOk="0">
                <a:moveTo>
                  <a:pt x="0" y="346458"/>
                </a:moveTo>
                <a:cubicBezTo>
                  <a:pt x="-2741" y="122187"/>
                  <a:pt x="184596" y="-40256"/>
                  <a:pt x="346458" y="0"/>
                </a:cubicBezTo>
                <a:cubicBezTo>
                  <a:pt x="466858" y="-31331"/>
                  <a:pt x="719855" y="19561"/>
                  <a:pt x="878100" y="0"/>
                </a:cubicBezTo>
                <a:cubicBezTo>
                  <a:pt x="1036345" y="-19561"/>
                  <a:pt x="1278454" y="56602"/>
                  <a:pt x="1409742" y="0"/>
                </a:cubicBezTo>
                <a:cubicBezTo>
                  <a:pt x="1541030" y="-56602"/>
                  <a:pt x="1736485" y="3930"/>
                  <a:pt x="2043187" y="0"/>
                </a:cubicBezTo>
                <a:cubicBezTo>
                  <a:pt x="2245202" y="20350"/>
                  <a:pt x="2362284" y="145966"/>
                  <a:pt x="2389645" y="346458"/>
                </a:cubicBezTo>
                <a:cubicBezTo>
                  <a:pt x="2433283" y="453653"/>
                  <a:pt x="2363709" y="643781"/>
                  <a:pt x="2389645" y="794531"/>
                </a:cubicBezTo>
                <a:cubicBezTo>
                  <a:pt x="2415581" y="945281"/>
                  <a:pt x="2344603" y="1172153"/>
                  <a:pt x="2389645" y="1284178"/>
                </a:cubicBezTo>
                <a:cubicBezTo>
                  <a:pt x="2434687" y="1396203"/>
                  <a:pt x="2388171" y="1589608"/>
                  <a:pt x="2389645" y="1732251"/>
                </a:cubicBezTo>
                <a:cubicBezTo>
                  <a:pt x="2398469" y="1944898"/>
                  <a:pt x="2245569" y="2028862"/>
                  <a:pt x="2043187" y="2078709"/>
                </a:cubicBezTo>
                <a:cubicBezTo>
                  <a:pt x="1776489" y="2097388"/>
                  <a:pt x="1722846" y="2014493"/>
                  <a:pt x="1460643" y="2078709"/>
                </a:cubicBezTo>
                <a:cubicBezTo>
                  <a:pt x="1198440" y="2142925"/>
                  <a:pt x="994975" y="2035132"/>
                  <a:pt x="861132" y="2078709"/>
                </a:cubicBezTo>
                <a:cubicBezTo>
                  <a:pt x="727289" y="2122286"/>
                  <a:pt x="548452" y="2043689"/>
                  <a:pt x="346458" y="2078709"/>
                </a:cubicBezTo>
                <a:cubicBezTo>
                  <a:pt x="147866" y="2081748"/>
                  <a:pt x="-9604" y="1914780"/>
                  <a:pt x="0" y="1732251"/>
                </a:cubicBezTo>
                <a:cubicBezTo>
                  <a:pt x="-27900" y="1507983"/>
                  <a:pt x="55670" y="1381140"/>
                  <a:pt x="0" y="1242604"/>
                </a:cubicBezTo>
                <a:cubicBezTo>
                  <a:pt x="-55670" y="1104068"/>
                  <a:pt x="18452" y="960577"/>
                  <a:pt x="0" y="808389"/>
                </a:cubicBezTo>
                <a:cubicBezTo>
                  <a:pt x="-18452" y="656202"/>
                  <a:pt x="53998" y="503131"/>
                  <a:pt x="0" y="34645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8742175" y="1672999"/>
            <a:ext cx="1361270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853934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852068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7293" y="171032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44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445" y="1477753"/>
            <a:ext cx="335280" cy="335280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FD3C9A5-32E8-15C4-7DE0-1B8D219F30EC}"/>
              </a:ext>
            </a:extLst>
          </p:cNvPr>
          <p:cNvSpPr/>
          <p:nvPr/>
        </p:nvSpPr>
        <p:spPr>
          <a:xfrm>
            <a:off x="7259586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53%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706DB5-9655-94B8-62C2-AE2A1388CE9A}"/>
              </a:ext>
            </a:extLst>
          </p:cNvPr>
          <p:cNvSpPr/>
          <p:nvPr/>
        </p:nvSpPr>
        <p:spPr>
          <a:xfrm>
            <a:off x="11069303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47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7ED66D-C068-0E00-0003-36E8B313B92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16</a:t>
            </a:fld>
            <a:endParaRPr lang="en-US" dirty="0"/>
          </a:p>
        </p:txBody>
      </p:sp>
      <p:pic>
        <p:nvPicPr>
          <p:cNvPr id="94" name="Picture 93" descr="A picture containing text&#10;&#10;Description automatically generated">
            <a:extLst>
              <a:ext uri="{FF2B5EF4-FFF2-40B4-BE49-F238E27FC236}">
                <a16:creationId xmlns:a16="http://schemas.microsoft.com/office/drawing/2014/main" id="{D11CAA2C-3907-0ABB-F0F6-163BCEDA75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AAE40AF-1171-A564-F057-D7D600BDC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80AE71E-4C9D-D9B6-E1C5-B1489E6FB81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CD2E176-7C2C-E650-9F21-0FEFC7A3B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0" y="1025997"/>
            <a:ext cx="4514539" cy="4514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546D81-0540-73E1-4359-4647AEAB39CC}"/>
              </a:ext>
            </a:extLst>
          </p:cNvPr>
          <p:cNvSpPr txBox="1"/>
          <p:nvPr/>
        </p:nvSpPr>
        <p:spPr>
          <a:xfrm>
            <a:off x="9053960" y="2457750"/>
            <a:ext cx="737702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3F5FECD-9BA7-E1D9-019A-61BD0FFC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7293" y="2495072"/>
            <a:ext cx="335280" cy="335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2D48FC-C5E4-FB9E-7F5A-1887C6664DFA}"/>
              </a:ext>
            </a:extLst>
          </p:cNvPr>
          <p:cNvSpPr txBox="1"/>
          <p:nvPr/>
        </p:nvSpPr>
        <p:spPr>
          <a:xfrm>
            <a:off x="9484516" y="211659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7604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77384-FF37-E3D3-90F2-5B00BB4E3921}"/>
              </a:ext>
            </a:extLst>
          </p:cNvPr>
          <p:cNvSpPr/>
          <p:nvPr/>
        </p:nvSpPr>
        <p:spPr>
          <a:xfrm>
            <a:off x="852717" y="1047045"/>
            <a:ext cx="5762102" cy="680720"/>
          </a:xfrm>
          <a:custGeom>
            <a:avLst/>
            <a:gdLst>
              <a:gd name="connsiteX0" fmla="*/ 0 w 5762102"/>
              <a:gd name="connsiteY0" fmla="*/ 222350 h 680720"/>
              <a:gd name="connsiteX1" fmla="*/ 222350 w 5762102"/>
              <a:gd name="connsiteY1" fmla="*/ 0 h 680720"/>
              <a:gd name="connsiteX2" fmla="*/ 759998 w 5762102"/>
              <a:gd name="connsiteY2" fmla="*/ 0 h 680720"/>
              <a:gd name="connsiteX3" fmla="*/ 1350821 w 5762102"/>
              <a:gd name="connsiteY3" fmla="*/ 0 h 680720"/>
              <a:gd name="connsiteX4" fmla="*/ 1994817 w 5762102"/>
              <a:gd name="connsiteY4" fmla="*/ 0 h 680720"/>
              <a:gd name="connsiteX5" fmla="*/ 2585640 w 5762102"/>
              <a:gd name="connsiteY5" fmla="*/ 0 h 680720"/>
              <a:gd name="connsiteX6" fmla="*/ 3176462 w 5762102"/>
              <a:gd name="connsiteY6" fmla="*/ 0 h 680720"/>
              <a:gd name="connsiteX7" fmla="*/ 3767285 w 5762102"/>
              <a:gd name="connsiteY7" fmla="*/ 0 h 680720"/>
              <a:gd name="connsiteX8" fmla="*/ 4251759 w 5762102"/>
              <a:gd name="connsiteY8" fmla="*/ 0 h 680720"/>
              <a:gd name="connsiteX9" fmla="*/ 4895756 w 5762102"/>
              <a:gd name="connsiteY9" fmla="*/ 0 h 680720"/>
              <a:gd name="connsiteX10" fmla="*/ 5539752 w 5762102"/>
              <a:gd name="connsiteY10" fmla="*/ 0 h 680720"/>
              <a:gd name="connsiteX11" fmla="*/ 5762102 w 5762102"/>
              <a:gd name="connsiteY11" fmla="*/ 222350 h 680720"/>
              <a:gd name="connsiteX12" fmla="*/ 5762102 w 5762102"/>
              <a:gd name="connsiteY12" fmla="*/ 458370 h 680720"/>
              <a:gd name="connsiteX13" fmla="*/ 5539752 w 5762102"/>
              <a:gd name="connsiteY13" fmla="*/ 680720 h 680720"/>
              <a:gd name="connsiteX14" fmla="*/ 4842582 w 5762102"/>
              <a:gd name="connsiteY14" fmla="*/ 680720 h 680720"/>
              <a:gd name="connsiteX15" fmla="*/ 4198585 w 5762102"/>
              <a:gd name="connsiteY15" fmla="*/ 680720 h 680720"/>
              <a:gd name="connsiteX16" fmla="*/ 3660937 w 5762102"/>
              <a:gd name="connsiteY16" fmla="*/ 680720 h 680720"/>
              <a:gd name="connsiteX17" fmla="*/ 3176462 w 5762102"/>
              <a:gd name="connsiteY17" fmla="*/ 680720 h 680720"/>
              <a:gd name="connsiteX18" fmla="*/ 2532466 w 5762102"/>
              <a:gd name="connsiteY18" fmla="*/ 680720 h 680720"/>
              <a:gd name="connsiteX19" fmla="*/ 2047991 w 5762102"/>
              <a:gd name="connsiteY19" fmla="*/ 680720 h 680720"/>
              <a:gd name="connsiteX20" fmla="*/ 1510343 w 5762102"/>
              <a:gd name="connsiteY20" fmla="*/ 680720 h 680720"/>
              <a:gd name="connsiteX21" fmla="*/ 1025869 w 5762102"/>
              <a:gd name="connsiteY21" fmla="*/ 680720 h 680720"/>
              <a:gd name="connsiteX22" fmla="*/ 222350 w 5762102"/>
              <a:gd name="connsiteY22" fmla="*/ 680720 h 680720"/>
              <a:gd name="connsiteX23" fmla="*/ 0 w 5762102"/>
              <a:gd name="connsiteY23" fmla="*/ 458370 h 680720"/>
              <a:gd name="connsiteX24" fmla="*/ 0 w 5762102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62102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442742" y="-60423"/>
                  <a:pt x="612617" y="39961"/>
                  <a:pt x="759998" y="0"/>
                </a:cubicBezTo>
                <a:cubicBezTo>
                  <a:pt x="907379" y="-39961"/>
                  <a:pt x="1129166" y="38668"/>
                  <a:pt x="1350821" y="0"/>
                </a:cubicBezTo>
                <a:cubicBezTo>
                  <a:pt x="1572476" y="-38668"/>
                  <a:pt x="1754391" y="18835"/>
                  <a:pt x="1994817" y="0"/>
                </a:cubicBezTo>
                <a:cubicBezTo>
                  <a:pt x="2235243" y="-18835"/>
                  <a:pt x="2403345" y="11080"/>
                  <a:pt x="2585640" y="0"/>
                </a:cubicBezTo>
                <a:cubicBezTo>
                  <a:pt x="2767935" y="-11080"/>
                  <a:pt x="2939606" y="29754"/>
                  <a:pt x="3176462" y="0"/>
                </a:cubicBezTo>
                <a:cubicBezTo>
                  <a:pt x="3413318" y="-29754"/>
                  <a:pt x="3574685" y="65384"/>
                  <a:pt x="3767285" y="0"/>
                </a:cubicBezTo>
                <a:cubicBezTo>
                  <a:pt x="3959885" y="-65384"/>
                  <a:pt x="4146446" y="21062"/>
                  <a:pt x="4251759" y="0"/>
                </a:cubicBezTo>
                <a:cubicBezTo>
                  <a:pt x="4357072" y="-21062"/>
                  <a:pt x="4682012" y="21249"/>
                  <a:pt x="4895756" y="0"/>
                </a:cubicBezTo>
                <a:cubicBezTo>
                  <a:pt x="5109500" y="-21249"/>
                  <a:pt x="5247879" y="42287"/>
                  <a:pt x="5539752" y="0"/>
                </a:cubicBezTo>
                <a:cubicBezTo>
                  <a:pt x="5661234" y="-11391"/>
                  <a:pt x="5796377" y="89019"/>
                  <a:pt x="5762102" y="222350"/>
                </a:cubicBezTo>
                <a:cubicBezTo>
                  <a:pt x="5766456" y="310055"/>
                  <a:pt x="5753819" y="382014"/>
                  <a:pt x="5762102" y="458370"/>
                </a:cubicBezTo>
                <a:cubicBezTo>
                  <a:pt x="5734054" y="590610"/>
                  <a:pt x="5679582" y="681717"/>
                  <a:pt x="5539752" y="680720"/>
                </a:cubicBezTo>
                <a:cubicBezTo>
                  <a:pt x="5323165" y="697864"/>
                  <a:pt x="5048559" y="611636"/>
                  <a:pt x="4842582" y="680720"/>
                </a:cubicBezTo>
                <a:cubicBezTo>
                  <a:pt x="4636605" y="749804"/>
                  <a:pt x="4497812" y="662242"/>
                  <a:pt x="4198585" y="680720"/>
                </a:cubicBezTo>
                <a:cubicBezTo>
                  <a:pt x="3899358" y="699198"/>
                  <a:pt x="3894567" y="638276"/>
                  <a:pt x="3660937" y="680720"/>
                </a:cubicBezTo>
                <a:cubicBezTo>
                  <a:pt x="3427307" y="723164"/>
                  <a:pt x="3399925" y="657919"/>
                  <a:pt x="3176462" y="680720"/>
                </a:cubicBezTo>
                <a:cubicBezTo>
                  <a:pt x="2952999" y="703521"/>
                  <a:pt x="2789251" y="635434"/>
                  <a:pt x="2532466" y="680720"/>
                </a:cubicBezTo>
                <a:cubicBezTo>
                  <a:pt x="2275681" y="726006"/>
                  <a:pt x="2262463" y="659957"/>
                  <a:pt x="2047991" y="680720"/>
                </a:cubicBezTo>
                <a:cubicBezTo>
                  <a:pt x="1833519" y="701483"/>
                  <a:pt x="1737676" y="658722"/>
                  <a:pt x="1510343" y="680720"/>
                </a:cubicBezTo>
                <a:cubicBezTo>
                  <a:pt x="1283010" y="702718"/>
                  <a:pt x="1140087" y="669456"/>
                  <a:pt x="1025869" y="680720"/>
                </a:cubicBezTo>
                <a:cubicBezTo>
                  <a:pt x="911651" y="691984"/>
                  <a:pt x="571390" y="591408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762102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419469" y="-18262"/>
                  <a:pt x="535823" y="32129"/>
                  <a:pt x="706824" y="0"/>
                </a:cubicBezTo>
                <a:cubicBezTo>
                  <a:pt x="877825" y="-32129"/>
                  <a:pt x="1070161" y="24095"/>
                  <a:pt x="1191299" y="0"/>
                </a:cubicBezTo>
                <a:cubicBezTo>
                  <a:pt x="1312437" y="-24095"/>
                  <a:pt x="1415305" y="10932"/>
                  <a:pt x="1622599" y="0"/>
                </a:cubicBezTo>
                <a:cubicBezTo>
                  <a:pt x="1829893" y="-10932"/>
                  <a:pt x="2083519" y="5813"/>
                  <a:pt x="2266596" y="0"/>
                </a:cubicBezTo>
                <a:cubicBezTo>
                  <a:pt x="2449673" y="-5813"/>
                  <a:pt x="2496700" y="50691"/>
                  <a:pt x="2697896" y="0"/>
                </a:cubicBezTo>
                <a:cubicBezTo>
                  <a:pt x="2899092" y="-50691"/>
                  <a:pt x="3102957" y="44690"/>
                  <a:pt x="3395067" y="0"/>
                </a:cubicBezTo>
                <a:cubicBezTo>
                  <a:pt x="3687177" y="-44690"/>
                  <a:pt x="3763141" y="5216"/>
                  <a:pt x="4092237" y="0"/>
                </a:cubicBezTo>
                <a:cubicBezTo>
                  <a:pt x="4421333" y="-5216"/>
                  <a:pt x="4562338" y="48535"/>
                  <a:pt x="4683059" y="0"/>
                </a:cubicBezTo>
                <a:cubicBezTo>
                  <a:pt x="4803780" y="-48535"/>
                  <a:pt x="5352859" y="82144"/>
                  <a:pt x="5539752" y="0"/>
                </a:cubicBezTo>
                <a:cubicBezTo>
                  <a:pt x="5678392" y="1156"/>
                  <a:pt x="5765782" y="86477"/>
                  <a:pt x="5762102" y="222350"/>
                </a:cubicBezTo>
                <a:cubicBezTo>
                  <a:pt x="5780291" y="280158"/>
                  <a:pt x="5744045" y="371201"/>
                  <a:pt x="5762102" y="458370"/>
                </a:cubicBezTo>
                <a:cubicBezTo>
                  <a:pt x="5766605" y="590074"/>
                  <a:pt x="5698360" y="685422"/>
                  <a:pt x="5539752" y="680720"/>
                </a:cubicBezTo>
                <a:cubicBezTo>
                  <a:pt x="5392263" y="748324"/>
                  <a:pt x="5139150" y="637470"/>
                  <a:pt x="4895756" y="680720"/>
                </a:cubicBezTo>
                <a:cubicBezTo>
                  <a:pt x="4652362" y="723970"/>
                  <a:pt x="4662779" y="660841"/>
                  <a:pt x="4464455" y="680720"/>
                </a:cubicBezTo>
                <a:cubicBezTo>
                  <a:pt x="4266131" y="700599"/>
                  <a:pt x="4201717" y="673863"/>
                  <a:pt x="3979981" y="680720"/>
                </a:cubicBezTo>
                <a:cubicBezTo>
                  <a:pt x="3758245" y="687577"/>
                  <a:pt x="3662497" y="665387"/>
                  <a:pt x="3389158" y="680720"/>
                </a:cubicBezTo>
                <a:cubicBezTo>
                  <a:pt x="3115819" y="696053"/>
                  <a:pt x="3113965" y="644646"/>
                  <a:pt x="2957858" y="680720"/>
                </a:cubicBezTo>
                <a:cubicBezTo>
                  <a:pt x="2801751" y="716794"/>
                  <a:pt x="2611565" y="625726"/>
                  <a:pt x="2473384" y="680720"/>
                </a:cubicBezTo>
                <a:cubicBezTo>
                  <a:pt x="2335203" y="735714"/>
                  <a:pt x="2145407" y="662914"/>
                  <a:pt x="1935735" y="680720"/>
                </a:cubicBezTo>
                <a:cubicBezTo>
                  <a:pt x="1726063" y="698526"/>
                  <a:pt x="1493793" y="640397"/>
                  <a:pt x="1291739" y="680720"/>
                </a:cubicBezTo>
                <a:cubicBezTo>
                  <a:pt x="1089685" y="721043"/>
                  <a:pt x="689308" y="607434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6" y="2127294"/>
            <a:ext cx="5762103" cy="2678517"/>
          </a:xfrm>
          <a:custGeom>
            <a:avLst/>
            <a:gdLst>
              <a:gd name="connsiteX0" fmla="*/ 0 w 5762103"/>
              <a:gd name="connsiteY0" fmla="*/ 189050 h 2678517"/>
              <a:gd name="connsiteX1" fmla="*/ 189050 w 5762103"/>
              <a:gd name="connsiteY1" fmla="*/ 0 h 2678517"/>
              <a:gd name="connsiteX2" fmla="*/ 841113 w 5762103"/>
              <a:gd name="connsiteY2" fmla="*/ 0 h 2678517"/>
              <a:gd name="connsiteX3" fmla="*/ 1493175 w 5762103"/>
              <a:gd name="connsiteY3" fmla="*/ 0 h 2678517"/>
              <a:gd name="connsiteX4" fmla="*/ 1983718 w 5762103"/>
              <a:gd name="connsiteY4" fmla="*/ 0 h 2678517"/>
              <a:gd name="connsiteX5" fmla="*/ 2635780 w 5762103"/>
              <a:gd name="connsiteY5" fmla="*/ 0 h 2678517"/>
              <a:gd name="connsiteX6" fmla="*/ 3126323 w 5762103"/>
              <a:gd name="connsiteY6" fmla="*/ 0 h 2678517"/>
              <a:gd name="connsiteX7" fmla="*/ 3778385 w 5762103"/>
              <a:gd name="connsiteY7" fmla="*/ 0 h 2678517"/>
              <a:gd name="connsiteX8" fmla="*/ 4430448 w 5762103"/>
              <a:gd name="connsiteY8" fmla="*/ 0 h 2678517"/>
              <a:gd name="connsiteX9" fmla="*/ 4974830 w 5762103"/>
              <a:gd name="connsiteY9" fmla="*/ 0 h 2678517"/>
              <a:gd name="connsiteX10" fmla="*/ 5573053 w 5762103"/>
              <a:gd name="connsiteY10" fmla="*/ 0 h 2678517"/>
              <a:gd name="connsiteX11" fmla="*/ 5762103 w 5762103"/>
              <a:gd name="connsiteY11" fmla="*/ 189050 h 2678517"/>
              <a:gd name="connsiteX12" fmla="*/ 5762103 w 5762103"/>
              <a:gd name="connsiteY12" fmla="*/ 787158 h 2678517"/>
              <a:gd name="connsiteX13" fmla="*/ 5762103 w 5762103"/>
              <a:gd name="connsiteY13" fmla="*/ 1385267 h 2678517"/>
              <a:gd name="connsiteX14" fmla="*/ 5762103 w 5762103"/>
              <a:gd name="connsiteY14" fmla="*/ 1914363 h 2678517"/>
              <a:gd name="connsiteX15" fmla="*/ 5762103 w 5762103"/>
              <a:gd name="connsiteY15" fmla="*/ 2489467 h 2678517"/>
              <a:gd name="connsiteX16" fmla="*/ 5573053 w 5762103"/>
              <a:gd name="connsiteY16" fmla="*/ 2678517 h 2678517"/>
              <a:gd name="connsiteX17" fmla="*/ 5082511 w 5762103"/>
              <a:gd name="connsiteY17" fmla="*/ 2678517 h 2678517"/>
              <a:gd name="connsiteX18" fmla="*/ 4591968 w 5762103"/>
              <a:gd name="connsiteY18" fmla="*/ 2678517 h 2678517"/>
              <a:gd name="connsiteX19" fmla="*/ 3939905 w 5762103"/>
              <a:gd name="connsiteY19" fmla="*/ 2678517 h 2678517"/>
              <a:gd name="connsiteX20" fmla="*/ 3449363 w 5762103"/>
              <a:gd name="connsiteY20" fmla="*/ 2678517 h 2678517"/>
              <a:gd name="connsiteX21" fmla="*/ 2904980 w 5762103"/>
              <a:gd name="connsiteY21" fmla="*/ 2678517 h 2678517"/>
              <a:gd name="connsiteX22" fmla="*/ 2199078 w 5762103"/>
              <a:gd name="connsiteY22" fmla="*/ 2678517 h 2678517"/>
              <a:gd name="connsiteX23" fmla="*/ 1547015 w 5762103"/>
              <a:gd name="connsiteY23" fmla="*/ 2678517 h 2678517"/>
              <a:gd name="connsiteX24" fmla="*/ 894953 w 5762103"/>
              <a:gd name="connsiteY24" fmla="*/ 2678517 h 2678517"/>
              <a:gd name="connsiteX25" fmla="*/ 189050 w 5762103"/>
              <a:gd name="connsiteY25" fmla="*/ 2678517 h 2678517"/>
              <a:gd name="connsiteX26" fmla="*/ 0 w 5762103"/>
              <a:gd name="connsiteY26" fmla="*/ 2489467 h 2678517"/>
              <a:gd name="connsiteX27" fmla="*/ 0 w 5762103"/>
              <a:gd name="connsiteY27" fmla="*/ 1983375 h 2678517"/>
              <a:gd name="connsiteX28" fmla="*/ 0 w 5762103"/>
              <a:gd name="connsiteY28" fmla="*/ 1362263 h 2678517"/>
              <a:gd name="connsiteX29" fmla="*/ 0 w 5762103"/>
              <a:gd name="connsiteY29" fmla="*/ 787158 h 2678517"/>
              <a:gd name="connsiteX30" fmla="*/ 0 w 5762103"/>
              <a:gd name="connsiteY30" fmla="*/ 189050 h 267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2103" h="2678517" fill="none" extrusionOk="0">
                <a:moveTo>
                  <a:pt x="0" y="189050"/>
                </a:moveTo>
                <a:cubicBezTo>
                  <a:pt x="-3892" y="77321"/>
                  <a:pt x="89773" y="-11345"/>
                  <a:pt x="189050" y="0"/>
                </a:cubicBezTo>
                <a:cubicBezTo>
                  <a:pt x="452437" y="-6085"/>
                  <a:pt x="564452" y="11896"/>
                  <a:pt x="841113" y="0"/>
                </a:cubicBezTo>
                <a:cubicBezTo>
                  <a:pt x="1117774" y="-11896"/>
                  <a:pt x="1288960" y="21857"/>
                  <a:pt x="1493175" y="0"/>
                </a:cubicBezTo>
                <a:cubicBezTo>
                  <a:pt x="1697390" y="-21857"/>
                  <a:pt x="1883488" y="6402"/>
                  <a:pt x="1983718" y="0"/>
                </a:cubicBezTo>
                <a:cubicBezTo>
                  <a:pt x="2083948" y="-6402"/>
                  <a:pt x="2465976" y="22565"/>
                  <a:pt x="2635780" y="0"/>
                </a:cubicBezTo>
                <a:cubicBezTo>
                  <a:pt x="2805584" y="-22565"/>
                  <a:pt x="2932053" y="43125"/>
                  <a:pt x="3126323" y="0"/>
                </a:cubicBezTo>
                <a:cubicBezTo>
                  <a:pt x="3320593" y="-43125"/>
                  <a:pt x="3631020" y="63326"/>
                  <a:pt x="3778385" y="0"/>
                </a:cubicBezTo>
                <a:cubicBezTo>
                  <a:pt x="3925750" y="-63326"/>
                  <a:pt x="4173549" y="12123"/>
                  <a:pt x="4430448" y="0"/>
                </a:cubicBezTo>
                <a:cubicBezTo>
                  <a:pt x="4687347" y="-12123"/>
                  <a:pt x="4728896" y="15904"/>
                  <a:pt x="4974830" y="0"/>
                </a:cubicBezTo>
                <a:cubicBezTo>
                  <a:pt x="5220764" y="-15904"/>
                  <a:pt x="5405115" y="35416"/>
                  <a:pt x="5573053" y="0"/>
                </a:cubicBezTo>
                <a:cubicBezTo>
                  <a:pt x="5702608" y="-14962"/>
                  <a:pt x="5764824" y="88243"/>
                  <a:pt x="5762103" y="189050"/>
                </a:cubicBezTo>
                <a:cubicBezTo>
                  <a:pt x="5803218" y="394047"/>
                  <a:pt x="5700451" y="527825"/>
                  <a:pt x="5762103" y="787158"/>
                </a:cubicBezTo>
                <a:cubicBezTo>
                  <a:pt x="5823755" y="1046491"/>
                  <a:pt x="5758795" y="1190166"/>
                  <a:pt x="5762103" y="1385267"/>
                </a:cubicBezTo>
                <a:cubicBezTo>
                  <a:pt x="5765411" y="1580368"/>
                  <a:pt x="5706924" y="1715340"/>
                  <a:pt x="5762103" y="1914363"/>
                </a:cubicBezTo>
                <a:cubicBezTo>
                  <a:pt x="5817282" y="2113386"/>
                  <a:pt x="5721341" y="2311499"/>
                  <a:pt x="5762103" y="2489467"/>
                </a:cubicBezTo>
                <a:cubicBezTo>
                  <a:pt x="5774380" y="2606030"/>
                  <a:pt x="5672718" y="2681211"/>
                  <a:pt x="5573053" y="2678517"/>
                </a:cubicBezTo>
                <a:cubicBezTo>
                  <a:pt x="5432049" y="2718030"/>
                  <a:pt x="5266244" y="2657562"/>
                  <a:pt x="5082511" y="2678517"/>
                </a:cubicBezTo>
                <a:cubicBezTo>
                  <a:pt x="4898778" y="2699472"/>
                  <a:pt x="4692282" y="2637879"/>
                  <a:pt x="4591968" y="2678517"/>
                </a:cubicBezTo>
                <a:cubicBezTo>
                  <a:pt x="4491654" y="2719155"/>
                  <a:pt x="4234681" y="2605809"/>
                  <a:pt x="3939905" y="2678517"/>
                </a:cubicBezTo>
                <a:cubicBezTo>
                  <a:pt x="3645129" y="2751225"/>
                  <a:pt x="3581460" y="2654876"/>
                  <a:pt x="3449363" y="2678517"/>
                </a:cubicBezTo>
                <a:cubicBezTo>
                  <a:pt x="3317266" y="2702158"/>
                  <a:pt x="3045328" y="2655595"/>
                  <a:pt x="2904980" y="2678517"/>
                </a:cubicBezTo>
                <a:cubicBezTo>
                  <a:pt x="2764632" y="2701439"/>
                  <a:pt x="2440395" y="2596341"/>
                  <a:pt x="2199078" y="2678517"/>
                </a:cubicBezTo>
                <a:cubicBezTo>
                  <a:pt x="1957761" y="2760693"/>
                  <a:pt x="1720062" y="2655022"/>
                  <a:pt x="1547015" y="2678517"/>
                </a:cubicBezTo>
                <a:cubicBezTo>
                  <a:pt x="1373968" y="2702012"/>
                  <a:pt x="1119121" y="2615430"/>
                  <a:pt x="894953" y="2678517"/>
                </a:cubicBezTo>
                <a:cubicBezTo>
                  <a:pt x="670785" y="2741604"/>
                  <a:pt x="396960" y="2654438"/>
                  <a:pt x="189050" y="2678517"/>
                </a:cubicBezTo>
                <a:cubicBezTo>
                  <a:pt x="87968" y="2681650"/>
                  <a:pt x="-6981" y="2618060"/>
                  <a:pt x="0" y="2489467"/>
                </a:cubicBezTo>
                <a:cubicBezTo>
                  <a:pt x="-29020" y="2363410"/>
                  <a:pt x="24345" y="2184656"/>
                  <a:pt x="0" y="1983375"/>
                </a:cubicBezTo>
                <a:cubicBezTo>
                  <a:pt x="-24345" y="1782094"/>
                  <a:pt x="58668" y="1593511"/>
                  <a:pt x="0" y="1362263"/>
                </a:cubicBezTo>
                <a:cubicBezTo>
                  <a:pt x="-58668" y="1131015"/>
                  <a:pt x="13668" y="1066984"/>
                  <a:pt x="0" y="787158"/>
                </a:cubicBezTo>
                <a:cubicBezTo>
                  <a:pt x="-13668" y="507333"/>
                  <a:pt x="44108" y="343923"/>
                  <a:pt x="0" y="189050"/>
                </a:cubicBezTo>
                <a:close/>
              </a:path>
              <a:path w="5762103" h="2678517" stroke="0" extrusionOk="0">
                <a:moveTo>
                  <a:pt x="0" y="189050"/>
                </a:moveTo>
                <a:cubicBezTo>
                  <a:pt x="-610" y="77310"/>
                  <a:pt x="96096" y="-15641"/>
                  <a:pt x="189050" y="0"/>
                </a:cubicBezTo>
                <a:cubicBezTo>
                  <a:pt x="323714" y="-27724"/>
                  <a:pt x="502032" y="25248"/>
                  <a:pt x="679592" y="0"/>
                </a:cubicBezTo>
                <a:cubicBezTo>
                  <a:pt x="857152" y="-25248"/>
                  <a:pt x="970608" y="20644"/>
                  <a:pt x="1170135" y="0"/>
                </a:cubicBezTo>
                <a:cubicBezTo>
                  <a:pt x="1369662" y="-20644"/>
                  <a:pt x="1472756" y="5092"/>
                  <a:pt x="1606837" y="0"/>
                </a:cubicBezTo>
                <a:cubicBezTo>
                  <a:pt x="1740918" y="-5092"/>
                  <a:pt x="2021789" y="42079"/>
                  <a:pt x="2258900" y="0"/>
                </a:cubicBezTo>
                <a:cubicBezTo>
                  <a:pt x="2496011" y="-42079"/>
                  <a:pt x="2584670" y="44191"/>
                  <a:pt x="2695603" y="0"/>
                </a:cubicBezTo>
                <a:cubicBezTo>
                  <a:pt x="2806536" y="-44191"/>
                  <a:pt x="3231587" y="56222"/>
                  <a:pt x="3401505" y="0"/>
                </a:cubicBezTo>
                <a:cubicBezTo>
                  <a:pt x="3571423" y="-56222"/>
                  <a:pt x="3821262" y="46480"/>
                  <a:pt x="4107408" y="0"/>
                </a:cubicBezTo>
                <a:cubicBezTo>
                  <a:pt x="4393554" y="-46480"/>
                  <a:pt x="4527328" y="13643"/>
                  <a:pt x="4705630" y="0"/>
                </a:cubicBezTo>
                <a:cubicBezTo>
                  <a:pt x="4883932" y="-13643"/>
                  <a:pt x="5282781" y="39245"/>
                  <a:pt x="5573053" y="0"/>
                </a:cubicBezTo>
                <a:cubicBezTo>
                  <a:pt x="5684530" y="516"/>
                  <a:pt x="5766784" y="68014"/>
                  <a:pt x="5762103" y="189050"/>
                </a:cubicBezTo>
                <a:cubicBezTo>
                  <a:pt x="5808352" y="352907"/>
                  <a:pt x="5702165" y="582957"/>
                  <a:pt x="5762103" y="695142"/>
                </a:cubicBezTo>
                <a:cubicBezTo>
                  <a:pt x="5822041" y="807327"/>
                  <a:pt x="5714346" y="1014289"/>
                  <a:pt x="5762103" y="1224238"/>
                </a:cubicBezTo>
                <a:cubicBezTo>
                  <a:pt x="5809860" y="1434187"/>
                  <a:pt x="5754129" y="1637689"/>
                  <a:pt x="5762103" y="1845350"/>
                </a:cubicBezTo>
                <a:cubicBezTo>
                  <a:pt x="5770077" y="2053011"/>
                  <a:pt x="5686424" y="2169805"/>
                  <a:pt x="5762103" y="2489467"/>
                </a:cubicBezTo>
                <a:cubicBezTo>
                  <a:pt x="5745120" y="2608164"/>
                  <a:pt x="5695132" y="2670499"/>
                  <a:pt x="5573053" y="2678517"/>
                </a:cubicBezTo>
                <a:cubicBezTo>
                  <a:pt x="5286669" y="2731384"/>
                  <a:pt x="5216683" y="2609885"/>
                  <a:pt x="4920990" y="2678517"/>
                </a:cubicBezTo>
                <a:cubicBezTo>
                  <a:pt x="4625297" y="2747149"/>
                  <a:pt x="4680410" y="2652424"/>
                  <a:pt x="4484288" y="2678517"/>
                </a:cubicBezTo>
                <a:cubicBezTo>
                  <a:pt x="4288166" y="2704610"/>
                  <a:pt x="4097777" y="2623062"/>
                  <a:pt x="3993745" y="2678517"/>
                </a:cubicBezTo>
                <a:cubicBezTo>
                  <a:pt x="3889713" y="2733972"/>
                  <a:pt x="3643525" y="2676472"/>
                  <a:pt x="3449363" y="2678517"/>
                </a:cubicBezTo>
                <a:cubicBezTo>
                  <a:pt x="3255201" y="2680562"/>
                  <a:pt x="3025460" y="2675826"/>
                  <a:pt x="2797300" y="2678517"/>
                </a:cubicBezTo>
                <a:cubicBezTo>
                  <a:pt x="2569140" y="2681208"/>
                  <a:pt x="2391000" y="2616637"/>
                  <a:pt x="2199078" y="2678517"/>
                </a:cubicBezTo>
                <a:cubicBezTo>
                  <a:pt x="2007156" y="2740397"/>
                  <a:pt x="1850402" y="2643538"/>
                  <a:pt x="1600855" y="2678517"/>
                </a:cubicBezTo>
                <a:cubicBezTo>
                  <a:pt x="1351308" y="2713496"/>
                  <a:pt x="1153395" y="2626749"/>
                  <a:pt x="1002633" y="2678517"/>
                </a:cubicBezTo>
                <a:cubicBezTo>
                  <a:pt x="851871" y="2730285"/>
                  <a:pt x="387563" y="2673937"/>
                  <a:pt x="189050" y="2678517"/>
                </a:cubicBezTo>
                <a:cubicBezTo>
                  <a:pt x="88219" y="2678371"/>
                  <a:pt x="9439" y="2608554"/>
                  <a:pt x="0" y="2489467"/>
                </a:cubicBezTo>
                <a:cubicBezTo>
                  <a:pt x="-49527" y="2327025"/>
                  <a:pt x="16576" y="2105383"/>
                  <a:pt x="0" y="1937367"/>
                </a:cubicBezTo>
                <a:cubicBezTo>
                  <a:pt x="-16576" y="1769351"/>
                  <a:pt x="59007" y="1610834"/>
                  <a:pt x="0" y="1362263"/>
                </a:cubicBezTo>
                <a:cubicBezTo>
                  <a:pt x="-59007" y="1113692"/>
                  <a:pt x="2137" y="962668"/>
                  <a:pt x="0" y="764154"/>
                </a:cubicBezTo>
                <a:cubicBezTo>
                  <a:pt x="-2137" y="565640"/>
                  <a:pt x="12183" y="417646"/>
                  <a:pt x="0" y="18905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0C0877-7902-C1CE-FFE1-085837652105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0182E339-A050-D349-279A-5976C277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85121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BF4222A-F4A1-845D-FAE4-39C791CCE76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17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F17464A-6492-AB58-9E72-1061C428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FEA119-C271-553E-F15C-416261A7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5B4A71-E04D-7ED1-8CB5-CBDF669D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A82526-8F9E-DC99-519E-E75D9D282764}"/>
              </a:ext>
            </a:extLst>
          </p:cNvPr>
          <p:cNvSpPr txBox="1"/>
          <p:nvPr/>
        </p:nvSpPr>
        <p:spPr>
          <a:xfrm>
            <a:off x="8042987" y="5410401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92.4% accuracy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E8BB714-C20E-6A86-3937-E9C07E3F1ACE}"/>
              </a:ext>
            </a:extLst>
          </p:cNvPr>
          <p:cNvSpPr/>
          <p:nvPr/>
        </p:nvSpPr>
        <p:spPr>
          <a:xfrm>
            <a:off x="6755363" y="5390069"/>
            <a:ext cx="1017037" cy="45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57BB8-5D49-7983-BBD4-B4486B09A396}"/>
              </a:ext>
            </a:extLst>
          </p:cNvPr>
          <p:cNvSpPr/>
          <p:nvPr/>
        </p:nvSpPr>
        <p:spPr>
          <a:xfrm flipH="1">
            <a:off x="7081744" y="940401"/>
            <a:ext cx="4797741" cy="4927963"/>
          </a:xfrm>
          <a:custGeom>
            <a:avLst/>
            <a:gdLst>
              <a:gd name="connsiteX0" fmla="*/ 0 w 4797741"/>
              <a:gd name="connsiteY0" fmla="*/ 338625 h 4927963"/>
              <a:gd name="connsiteX1" fmla="*/ 338625 w 4797741"/>
              <a:gd name="connsiteY1" fmla="*/ 0 h 4927963"/>
              <a:gd name="connsiteX2" fmla="*/ 886062 w 4797741"/>
              <a:gd name="connsiteY2" fmla="*/ 0 h 4927963"/>
              <a:gd name="connsiteX3" fmla="*/ 1515908 w 4797741"/>
              <a:gd name="connsiteY3" fmla="*/ 0 h 4927963"/>
              <a:gd name="connsiteX4" fmla="*/ 2145755 w 4797741"/>
              <a:gd name="connsiteY4" fmla="*/ 0 h 4927963"/>
              <a:gd name="connsiteX5" fmla="*/ 2693191 w 4797741"/>
              <a:gd name="connsiteY5" fmla="*/ 0 h 4927963"/>
              <a:gd name="connsiteX6" fmla="*/ 3158218 w 4797741"/>
              <a:gd name="connsiteY6" fmla="*/ 0 h 4927963"/>
              <a:gd name="connsiteX7" fmla="*/ 3788065 w 4797741"/>
              <a:gd name="connsiteY7" fmla="*/ 0 h 4927963"/>
              <a:gd name="connsiteX8" fmla="*/ 4459116 w 4797741"/>
              <a:gd name="connsiteY8" fmla="*/ 0 h 4927963"/>
              <a:gd name="connsiteX9" fmla="*/ 4797741 w 4797741"/>
              <a:gd name="connsiteY9" fmla="*/ 338625 h 4927963"/>
              <a:gd name="connsiteX10" fmla="*/ 4797741 w 4797741"/>
              <a:gd name="connsiteY10" fmla="*/ 912471 h 4927963"/>
              <a:gd name="connsiteX11" fmla="*/ 4797741 w 4797741"/>
              <a:gd name="connsiteY11" fmla="*/ 1401303 h 4927963"/>
              <a:gd name="connsiteX12" fmla="*/ 4797741 w 4797741"/>
              <a:gd name="connsiteY12" fmla="*/ 1847628 h 4927963"/>
              <a:gd name="connsiteX13" fmla="*/ 4797741 w 4797741"/>
              <a:gd name="connsiteY13" fmla="*/ 2251446 h 4927963"/>
              <a:gd name="connsiteX14" fmla="*/ 4797741 w 4797741"/>
              <a:gd name="connsiteY14" fmla="*/ 2655264 h 4927963"/>
              <a:gd name="connsiteX15" fmla="*/ 4797741 w 4797741"/>
              <a:gd name="connsiteY15" fmla="*/ 3101588 h 4927963"/>
              <a:gd name="connsiteX16" fmla="*/ 4797741 w 4797741"/>
              <a:gd name="connsiteY16" fmla="*/ 3675435 h 4927963"/>
              <a:gd name="connsiteX17" fmla="*/ 4797741 w 4797741"/>
              <a:gd name="connsiteY17" fmla="*/ 4121760 h 4927963"/>
              <a:gd name="connsiteX18" fmla="*/ 4797741 w 4797741"/>
              <a:gd name="connsiteY18" fmla="*/ 4589338 h 4927963"/>
              <a:gd name="connsiteX19" fmla="*/ 4459116 w 4797741"/>
              <a:gd name="connsiteY19" fmla="*/ 4927963 h 4927963"/>
              <a:gd name="connsiteX20" fmla="*/ 3870474 w 4797741"/>
              <a:gd name="connsiteY20" fmla="*/ 4927963 h 4927963"/>
              <a:gd name="connsiteX21" fmla="*/ 3240628 w 4797741"/>
              <a:gd name="connsiteY21" fmla="*/ 4927963 h 4927963"/>
              <a:gd name="connsiteX22" fmla="*/ 2651986 w 4797741"/>
              <a:gd name="connsiteY22" fmla="*/ 4927963 h 4927963"/>
              <a:gd name="connsiteX23" fmla="*/ 2186960 w 4797741"/>
              <a:gd name="connsiteY23" fmla="*/ 4927963 h 4927963"/>
              <a:gd name="connsiteX24" fmla="*/ 1721933 w 4797741"/>
              <a:gd name="connsiteY24" fmla="*/ 4927963 h 4927963"/>
              <a:gd name="connsiteX25" fmla="*/ 1050881 w 4797741"/>
              <a:gd name="connsiteY25" fmla="*/ 4927963 h 4927963"/>
              <a:gd name="connsiteX26" fmla="*/ 338625 w 4797741"/>
              <a:gd name="connsiteY26" fmla="*/ 4927963 h 4927963"/>
              <a:gd name="connsiteX27" fmla="*/ 0 w 4797741"/>
              <a:gd name="connsiteY27" fmla="*/ 4589338 h 4927963"/>
              <a:gd name="connsiteX28" fmla="*/ 0 w 4797741"/>
              <a:gd name="connsiteY28" fmla="*/ 4057999 h 4927963"/>
              <a:gd name="connsiteX29" fmla="*/ 0 w 4797741"/>
              <a:gd name="connsiteY29" fmla="*/ 3569167 h 4927963"/>
              <a:gd name="connsiteX30" fmla="*/ 0 w 4797741"/>
              <a:gd name="connsiteY30" fmla="*/ 3080335 h 4927963"/>
              <a:gd name="connsiteX31" fmla="*/ 0 w 4797741"/>
              <a:gd name="connsiteY31" fmla="*/ 2634010 h 4927963"/>
              <a:gd name="connsiteX32" fmla="*/ 0 w 4797741"/>
              <a:gd name="connsiteY32" fmla="*/ 2017657 h 4927963"/>
              <a:gd name="connsiteX33" fmla="*/ 0 w 4797741"/>
              <a:gd name="connsiteY33" fmla="*/ 1401303 h 4927963"/>
              <a:gd name="connsiteX34" fmla="*/ 0 w 4797741"/>
              <a:gd name="connsiteY34" fmla="*/ 869964 h 4927963"/>
              <a:gd name="connsiteX35" fmla="*/ 0 w 4797741"/>
              <a:gd name="connsiteY35" fmla="*/ 338625 h 4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97741" h="4927963" fill="none" extrusionOk="0">
                <a:moveTo>
                  <a:pt x="0" y="338625"/>
                </a:moveTo>
                <a:cubicBezTo>
                  <a:pt x="-7023" y="147721"/>
                  <a:pt x="187426" y="1576"/>
                  <a:pt x="338625" y="0"/>
                </a:cubicBezTo>
                <a:cubicBezTo>
                  <a:pt x="480723" y="-28619"/>
                  <a:pt x="665017" y="26677"/>
                  <a:pt x="886062" y="0"/>
                </a:cubicBezTo>
                <a:cubicBezTo>
                  <a:pt x="1107107" y="-26677"/>
                  <a:pt x="1267965" y="18160"/>
                  <a:pt x="1515908" y="0"/>
                </a:cubicBezTo>
                <a:cubicBezTo>
                  <a:pt x="1763851" y="-18160"/>
                  <a:pt x="1944569" y="35846"/>
                  <a:pt x="2145755" y="0"/>
                </a:cubicBezTo>
                <a:cubicBezTo>
                  <a:pt x="2346941" y="-35846"/>
                  <a:pt x="2489782" y="62708"/>
                  <a:pt x="2693191" y="0"/>
                </a:cubicBezTo>
                <a:cubicBezTo>
                  <a:pt x="2896600" y="-62708"/>
                  <a:pt x="3039803" y="2978"/>
                  <a:pt x="3158218" y="0"/>
                </a:cubicBezTo>
                <a:cubicBezTo>
                  <a:pt x="3276633" y="-2978"/>
                  <a:pt x="3523811" y="21175"/>
                  <a:pt x="3788065" y="0"/>
                </a:cubicBezTo>
                <a:cubicBezTo>
                  <a:pt x="4052319" y="-21175"/>
                  <a:pt x="4253713" y="26530"/>
                  <a:pt x="4459116" y="0"/>
                </a:cubicBezTo>
                <a:cubicBezTo>
                  <a:pt x="4636542" y="5178"/>
                  <a:pt x="4802227" y="145258"/>
                  <a:pt x="4797741" y="338625"/>
                </a:cubicBezTo>
                <a:cubicBezTo>
                  <a:pt x="4814907" y="540434"/>
                  <a:pt x="4787571" y="757982"/>
                  <a:pt x="4797741" y="912471"/>
                </a:cubicBezTo>
                <a:cubicBezTo>
                  <a:pt x="4807911" y="1066960"/>
                  <a:pt x="4779896" y="1220366"/>
                  <a:pt x="4797741" y="1401303"/>
                </a:cubicBezTo>
                <a:cubicBezTo>
                  <a:pt x="4815586" y="1582240"/>
                  <a:pt x="4763728" y="1638245"/>
                  <a:pt x="4797741" y="1847628"/>
                </a:cubicBezTo>
                <a:cubicBezTo>
                  <a:pt x="4831754" y="2057011"/>
                  <a:pt x="4788494" y="2101227"/>
                  <a:pt x="4797741" y="2251446"/>
                </a:cubicBezTo>
                <a:cubicBezTo>
                  <a:pt x="4806988" y="2401665"/>
                  <a:pt x="4758241" y="2519944"/>
                  <a:pt x="4797741" y="2655264"/>
                </a:cubicBezTo>
                <a:cubicBezTo>
                  <a:pt x="4837241" y="2790584"/>
                  <a:pt x="4794824" y="2943910"/>
                  <a:pt x="4797741" y="3101588"/>
                </a:cubicBezTo>
                <a:cubicBezTo>
                  <a:pt x="4800658" y="3259266"/>
                  <a:pt x="4735165" y="3472979"/>
                  <a:pt x="4797741" y="3675435"/>
                </a:cubicBezTo>
                <a:cubicBezTo>
                  <a:pt x="4860317" y="3877891"/>
                  <a:pt x="4765286" y="3915215"/>
                  <a:pt x="4797741" y="4121760"/>
                </a:cubicBezTo>
                <a:cubicBezTo>
                  <a:pt x="4830196" y="4328305"/>
                  <a:pt x="4773110" y="4387070"/>
                  <a:pt x="4797741" y="4589338"/>
                </a:cubicBezTo>
                <a:cubicBezTo>
                  <a:pt x="4832323" y="4757217"/>
                  <a:pt x="4665809" y="4920482"/>
                  <a:pt x="4459116" y="4927963"/>
                </a:cubicBezTo>
                <a:cubicBezTo>
                  <a:pt x="4202072" y="4937029"/>
                  <a:pt x="4125108" y="4912976"/>
                  <a:pt x="3870474" y="4927963"/>
                </a:cubicBezTo>
                <a:cubicBezTo>
                  <a:pt x="3615840" y="4942950"/>
                  <a:pt x="3379658" y="4861049"/>
                  <a:pt x="3240628" y="4927963"/>
                </a:cubicBezTo>
                <a:cubicBezTo>
                  <a:pt x="3101598" y="4994877"/>
                  <a:pt x="2834684" y="4920882"/>
                  <a:pt x="2651986" y="4927963"/>
                </a:cubicBezTo>
                <a:cubicBezTo>
                  <a:pt x="2469288" y="4935044"/>
                  <a:pt x="2364478" y="4895164"/>
                  <a:pt x="2186960" y="4927963"/>
                </a:cubicBezTo>
                <a:cubicBezTo>
                  <a:pt x="2009442" y="4960762"/>
                  <a:pt x="1853865" y="4897555"/>
                  <a:pt x="1721933" y="4927963"/>
                </a:cubicBezTo>
                <a:cubicBezTo>
                  <a:pt x="1590001" y="4958371"/>
                  <a:pt x="1382073" y="4915050"/>
                  <a:pt x="1050881" y="4927963"/>
                </a:cubicBezTo>
                <a:cubicBezTo>
                  <a:pt x="719689" y="4940876"/>
                  <a:pt x="571980" y="4846859"/>
                  <a:pt x="338625" y="4927963"/>
                </a:cubicBezTo>
                <a:cubicBezTo>
                  <a:pt x="154768" y="4902237"/>
                  <a:pt x="-5264" y="4776037"/>
                  <a:pt x="0" y="4589338"/>
                </a:cubicBezTo>
                <a:cubicBezTo>
                  <a:pt x="-19385" y="4327865"/>
                  <a:pt x="57906" y="4267108"/>
                  <a:pt x="0" y="4057999"/>
                </a:cubicBezTo>
                <a:cubicBezTo>
                  <a:pt x="-57906" y="3848890"/>
                  <a:pt x="14709" y="3742554"/>
                  <a:pt x="0" y="3569167"/>
                </a:cubicBezTo>
                <a:cubicBezTo>
                  <a:pt x="-14709" y="3395780"/>
                  <a:pt x="4449" y="3319384"/>
                  <a:pt x="0" y="3080335"/>
                </a:cubicBezTo>
                <a:cubicBezTo>
                  <a:pt x="-4449" y="2841286"/>
                  <a:pt x="28182" y="2837005"/>
                  <a:pt x="0" y="2634010"/>
                </a:cubicBezTo>
                <a:cubicBezTo>
                  <a:pt x="-28182" y="2431016"/>
                  <a:pt x="6543" y="2204045"/>
                  <a:pt x="0" y="2017657"/>
                </a:cubicBezTo>
                <a:cubicBezTo>
                  <a:pt x="-6543" y="1831269"/>
                  <a:pt x="68508" y="1637877"/>
                  <a:pt x="0" y="1401303"/>
                </a:cubicBezTo>
                <a:cubicBezTo>
                  <a:pt x="-68508" y="1164729"/>
                  <a:pt x="30886" y="994867"/>
                  <a:pt x="0" y="869964"/>
                </a:cubicBezTo>
                <a:cubicBezTo>
                  <a:pt x="-30886" y="745061"/>
                  <a:pt x="34783" y="505807"/>
                  <a:pt x="0" y="338625"/>
                </a:cubicBezTo>
                <a:close/>
              </a:path>
              <a:path w="4797741" h="4927963" stroke="0" extrusionOk="0">
                <a:moveTo>
                  <a:pt x="0" y="338625"/>
                </a:moveTo>
                <a:cubicBezTo>
                  <a:pt x="-987" y="139745"/>
                  <a:pt x="172683" y="-28779"/>
                  <a:pt x="338625" y="0"/>
                </a:cubicBezTo>
                <a:cubicBezTo>
                  <a:pt x="497360" y="-22189"/>
                  <a:pt x="720255" y="17466"/>
                  <a:pt x="844857" y="0"/>
                </a:cubicBezTo>
                <a:cubicBezTo>
                  <a:pt x="969459" y="-17466"/>
                  <a:pt x="1245745" y="28721"/>
                  <a:pt x="1351089" y="0"/>
                </a:cubicBezTo>
                <a:cubicBezTo>
                  <a:pt x="1456433" y="-28721"/>
                  <a:pt x="1680944" y="33509"/>
                  <a:pt x="1816115" y="0"/>
                </a:cubicBezTo>
                <a:cubicBezTo>
                  <a:pt x="1951286" y="-33509"/>
                  <a:pt x="2221337" y="30345"/>
                  <a:pt x="2445962" y="0"/>
                </a:cubicBezTo>
                <a:cubicBezTo>
                  <a:pt x="2670587" y="-30345"/>
                  <a:pt x="2705565" y="6319"/>
                  <a:pt x="2910989" y="0"/>
                </a:cubicBezTo>
                <a:cubicBezTo>
                  <a:pt x="3116413" y="-6319"/>
                  <a:pt x="3445047" y="71455"/>
                  <a:pt x="3582040" y="0"/>
                </a:cubicBezTo>
                <a:cubicBezTo>
                  <a:pt x="3719033" y="-71455"/>
                  <a:pt x="4183731" y="64268"/>
                  <a:pt x="4459116" y="0"/>
                </a:cubicBezTo>
                <a:cubicBezTo>
                  <a:pt x="4642005" y="-2313"/>
                  <a:pt x="4803574" y="150186"/>
                  <a:pt x="4797741" y="338625"/>
                </a:cubicBezTo>
                <a:cubicBezTo>
                  <a:pt x="4810010" y="469715"/>
                  <a:pt x="4779512" y="558174"/>
                  <a:pt x="4797741" y="742443"/>
                </a:cubicBezTo>
                <a:cubicBezTo>
                  <a:pt x="4815970" y="926712"/>
                  <a:pt x="4742078" y="1134348"/>
                  <a:pt x="4797741" y="1316289"/>
                </a:cubicBezTo>
                <a:cubicBezTo>
                  <a:pt x="4853404" y="1498230"/>
                  <a:pt x="4772827" y="1666072"/>
                  <a:pt x="4797741" y="1932642"/>
                </a:cubicBezTo>
                <a:cubicBezTo>
                  <a:pt x="4822655" y="2199212"/>
                  <a:pt x="4746563" y="2219517"/>
                  <a:pt x="4797741" y="2378967"/>
                </a:cubicBezTo>
                <a:cubicBezTo>
                  <a:pt x="4848919" y="2538417"/>
                  <a:pt x="4786282" y="2853711"/>
                  <a:pt x="4797741" y="2995321"/>
                </a:cubicBezTo>
                <a:cubicBezTo>
                  <a:pt x="4809200" y="3136931"/>
                  <a:pt x="4777995" y="3286117"/>
                  <a:pt x="4797741" y="3484153"/>
                </a:cubicBezTo>
                <a:cubicBezTo>
                  <a:pt x="4817487" y="3682189"/>
                  <a:pt x="4797066" y="3697396"/>
                  <a:pt x="4797741" y="3887970"/>
                </a:cubicBezTo>
                <a:cubicBezTo>
                  <a:pt x="4798416" y="4078544"/>
                  <a:pt x="4770186" y="4403222"/>
                  <a:pt x="4797741" y="4589338"/>
                </a:cubicBezTo>
                <a:cubicBezTo>
                  <a:pt x="4798210" y="4771862"/>
                  <a:pt x="4641799" y="4936501"/>
                  <a:pt x="4459116" y="4927963"/>
                </a:cubicBezTo>
                <a:cubicBezTo>
                  <a:pt x="4341359" y="4957893"/>
                  <a:pt x="4137205" y="4887556"/>
                  <a:pt x="3952884" y="4927963"/>
                </a:cubicBezTo>
                <a:cubicBezTo>
                  <a:pt x="3768563" y="4968370"/>
                  <a:pt x="3639083" y="4902193"/>
                  <a:pt x="3405448" y="4927963"/>
                </a:cubicBezTo>
                <a:cubicBezTo>
                  <a:pt x="3171813" y="4953733"/>
                  <a:pt x="2941689" y="4907148"/>
                  <a:pt x="2775601" y="4927963"/>
                </a:cubicBezTo>
                <a:cubicBezTo>
                  <a:pt x="2609513" y="4948778"/>
                  <a:pt x="2403578" y="4858134"/>
                  <a:pt x="2186960" y="4927963"/>
                </a:cubicBezTo>
                <a:cubicBezTo>
                  <a:pt x="1970342" y="4997792"/>
                  <a:pt x="1767592" y="4912668"/>
                  <a:pt x="1598318" y="4927963"/>
                </a:cubicBezTo>
                <a:cubicBezTo>
                  <a:pt x="1429044" y="4943258"/>
                  <a:pt x="1238592" y="4923156"/>
                  <a:pt x="1009676" y="4927963"/>
                </a:cubicBezTo>
                <a:cubicBezTo>
                  <a:pt x="780760" y="4932770"/>
                  <a:pt x="648829" y="4852553"/>
                  <a:pt x="338625" y="4927963"/>
                </a:cubicBezTo>
                <a:cubicBezTo>
                  <a:pt x="179073" y="4926841"/>
                  <a:pt x="7732" y="4788378"/>
                  <a:pt x="0" y="4589338"/>
                </a:cubicBezTo>
                <a:cubicBezTo>
                  <a:pt x="-25501" y="4477493"/>
                  <a:pt x="43918" y="4278330"/>
                  <a:pt x="0" y="4100506"/>
                </a:cubicBezTo>
                <a:cubicBezTo>
                  <a:pt x="-43918" y="3922682"/>
                  <a:pt x="4159" y="3771680"/>
                  <a:pt x="0" y="3569167"/>
                </a:cubicBezTo>
                <a:cubicBezTo>
                  <a:pt x="-4159" y="3366654"/>
                  <a:pt x="6994" y="3116687"/>
                  <a:pt x="0" y="2995321"/>
                </a:cubicBezTo>
                <a:cubicBezTo>
                  <a:pt x="-6994" y="2873955"/>
                  <a:pt x="7496" y="2626745"/>
                  <a:pt x="0" y="2463982"/>
                </a:cubicBezTo>
                <a:cubicBezTo>
                  <a:pt x="-7496" y="2301219"/>
                  <a:pt x="48065" y="2118869"/>
                  <a:pt x="0" y="1932642"/>
                </a:cubicBezTo>
                <a:cubicBezTo>
                  <a:pt x="-48065" y="1746415"/>
                  <a:pt x="7394" y="1554046"/>
                  <a:pt x="0" y="1401303"/>
                </a:cubicBezTo>
                <a:cubicBezTo>
                  <a:pt x="-7394" y="1248560"/>
                  <a:pt x="35380" y="1175714"/>
                  <a:pt x="0" y="954978"/>
                </a:cubicBezTo>
                <a:cubicBezTo>
                  <a:pt x="-35380" y="734243"/>
                  <a:pt x="65915" y="640080"/>
                  <a:pt x="0" y="3386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7A79-198A-48FD-FD03-20DC1B616FF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77D5503-2CC6-9352-EC0D-A8F520639C9B}"/>
              </a:ext>
            </a:extLst>
          </p:cNvPr>
          <p:cNvSpPr/>
          <p:nvPr/>
        </p:nvSpPr>
        <p:spPr>
          <a:xfrm>
            <a:off x="840225" y="-1846192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82C02-FFA6-A7C5-9B87-9E3909B444B1}"/>
              </a:ext>
            </a:extLst>
          </p:cNvPr>
          <p:cNvSpPr/>
          <p:nvPr/>
        </p:nvSpPr>
        <p:spPr>
          <a:xfrm>
            <a:off x="-1452236" y="-1831306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FC105-D93A-22BF-8672-02FDB3F24D9A}"/>
              </a:ext>
            </a:extLst>
          </p:cNvPr>
          <p:cNvSpPr/>
          <p:nvPr/>
        </p:nvSpPr>
        <p:spPr>
          <a:xfrm>
            <a:off x="3192549" y="6200607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4EBE3DF-7B2C-CD73-E8DA-707971CC671E}"/>
              </a:ext>
            </a:extLst>
          </p:cNvPr>
          <p:cNvSpPr/>
          <p:nvPr/>
        </p:nvSpPr>
        <p:spPr>
          <a:xfrm>
            <a:off x="12490983" y="5140253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F2BBB-14BD-D019-AC31-2ECA9538B766}"/>
              </a:ext>
            </a:extLst>
          </p:cNvPr>
          <p:cNvSpPr/>
          <p:nvPr/>
        </p:nvSpPr>
        <p:spPr>
          <a:xfrm rot="953709">
            <a:off x="286746" y="7206752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0E76F1E5-2B3D-6C9C-F8FC-1C8038FDEEB1}"/>
              </a:ext>
            </a:extLst>
          </p:cNvPr>
          <p:cNvSpPr/>
          <p:nvPr/>
        </p:nvSpPr>
        <p:spPr>
          <a:xfrm rot="923671">
            <a:off x="-3047096" y="557967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063F8-AE24-614E-6029-6B2332458A24}"/>
              </a:ext>
            </a:extLst>
          </p:cNvPr>
          <p:cNvSpPr/>
          <p:nvPr/>
        </p:nvSpPr>
        <p:spPr>
          <a:xfrm rot="5400000">
            <a:off x="13939420" y="-1142173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A04B92E-41AA-A078-2459-B124E5F06209}"/>
              </a:ext>
            </a:extLst>
          </p:cNvPr>
          <p:cNvSpPr/>
          <p:nvPr/>
        </p:nvSpPr>
        <p:spPr>
          <a:xfrm rot="837521">
            <a:off x="9725470" y="-16820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0B60D-59FD-2E5E-E463-74A9E600F19A}"/>
              </a:ext>
            </a:extLst>
          </p:cNvPr>
          <p:cNvSpPr/>
          <p:nvPr/>
        </p:nvSpPr>
        <p:spPr>
          <a:xfrm>
            <a:off x="312514" y="940402"/>
            <a:ext cx="6470248" cy="3319082"/>
          </a:xfrm>
          <a:custGeom>
            <a:avLst/>
            <a:gdLst>
              <a:gd name="connsiteX0" fmla="*/ 0 w 6470248"/>
              <a:gd name="connsiteY0" fmla="*/ 234261 h 3319082"/>
              <a:gd name="connsiteX1" fmla="*/ 234261 w 6470248"/>
              <a:gd name="connsiteY1" fmla="*/ 0 h 3319082"/>
              <a:gd name="connsiteX2" fmla="*/ 719855 w 6470248"/>
              <a:gd name="connsiteY2" fmla="*/ 0 h 3319082"/>
              <a:gd name="connsiteX3" fmla="*/ 1205449 w 6470248"/>
              <a:gd name="connsiteY3" fmla="*/ 0 h 3319082"/>
              <a:gd name="connsiteX4" fmla="*/ 1571009 w 6470248"/>
              <a:gd name="connsiteY4" fmla="*/ 0 h 3319082"/>
              <a:gd name="connsiteX5" fmla="*/ 2176638 w 6470248"/>
              <a:gd name="connsiteY5" fmla="*/ 0 h 3319082"/>
              <a:gd name="connsiteX6" fmla="*/ 2662232 w 6470248"/>
              <a:gd name="connsiteY6" fmla="*/ 0 h 3319082"/>
              <a:gd name="connsiteX7" fmla="*/ 3087809 w 6470248"/>
              <a:gd name="connsiteY7" fmla="*/ 0 h 3319082"/>
              <a:gd name="connsiteX8" fmla="*/ 3693438 w 6470248"/>
              <a:gd name="connsiteY8" fmla="*/ 0 h 3319082"/>
              <a:gd name="connsiteX9" fmla="*/ 4119015 w 6470248"/>
              <a:gd name="connsiteY9" fmla="*/ 0 h 3319082"/>
              <a:gd name="connsiteX10" fmla="*/ 4604609 w 6470248"/>
              <a:gd name="connsiteY10" fmla="*/ 0 h 3319082"/>
              <a:gd name="connsiteX11" fmla="*/ 5030186 w 6470248"/>
              <a:gd name="connsiteY11" fmla="*/ 0 h 3319082"/>
              <a:gd name="connsiteX12" fmla="*/ 5395745 w 6470248"/>
              <a:gd name="connsiteY12" fmla="*/ 0 h 3319082"/>
              <a:gd name="connsiteX13" fmla="*/ 5761305 w 6470248"/>
              <a:gd name="connsiteY13" fmla="*/ 0 h 3319082"/>
              <a:gd name="connsiteX14" fmla="*/ 6235987 w 6470248"/>
              <a:gd name="connsiteY14" fmla="*/ 0 h 3319082"/>
              <a:gd name="connsiteX15" fmla="*/ 6470248 w 6470248"/>
              <a:gd name="connsiteY15" fmla="*/ 234261 h 3319082"/>
              <a:gd name="connsiteX16" fmla="*/ 6470248 w 6470248"/>
              <a:gd name="connsiteY16" fmla="*/ 747362 h 3319082"/>
              <a:gd name="connsiteX17" fmla="*/ 6470248 w 6470248"/>
              <a:gd name="connsiteY17" fmla="*/ 1374485 h 3319082"/>
              <a:gd name="connsiteX18" fmla="*/ 6470248 w 6470248"/>
              <a:gd name="connsiteY18" fmla="*/ 1973103 h 3319082"/>
              <a:gd name="connsiteX19" fmla="*/ 6470248 w 6470248"/>
              <a:gd name="connsiteY19" fmla="*/ 2571720 h 3319082"/>
              <a:gd name="connsiteX20" fmla="*/ 6470248 w 6470248"/>
              <a:gd name="connsiteY20" fmla="*/ 3084821 h 3319082"/>
              <a:gd name="connsiteX21" fmla="*/ 6235987 w 6470248"/>
              <a:gd name="connsiteY21" fmla="*/ 3319082 h 3319082"/>
              <a:gd name="connsiteX22" fmla="*/ 5870427 w 6470248"/>
              <a:gd name="connsiteY22" fmla="*/ 3319082 h 3319082"/>
              <a:gd name="connsiteX23" fmla="*/ 5204781 w 6470248"/>
              <a:gd name="connsiteY23" fmla="*/ 3319082 h 3319082"/>
              <a:gd name="connsiteX24" fmla="*/ 4659170 w 6470248"/>
              <a:gd name="connsiteY24" fmla="*/ 3319082 h 3319082"/>
              <a:gd name="connsiteX25" fmla="*/ 4053541 w 6470248"/>
              <a:gd name="connsiteY25" fmla="*/ 3319082 h 3319082"/>
              <a:gd name="connsiteX26" fmla="*/ 3387895 w 6470248"/>
              <a:gd name="connsiteY26" fmla="*/ 3319082 h 3319082"/>
              <a:gd name="connsiteX27" fmla="*/ 2962318 w 6470248"/>
              <a:gd name="connsiteY27" fmla="*/ 3319082 h 3319082"/>
              <a:gd name="connsiteX28" fmla="*/ 2476724 w 6470248"/>
              <a:gd name="connsiteY28" fmla="*/ 3319082 h 3319082"/>
              <a:gd name="connsiteX29" fmla="*/ 1991130 w 6470248"/>
              <a:gd name="connsiteY29" fmla="*/ 3319082 h 3319082"/>
              <a:gd name="connsiteX30" fmla="*/ 1565553 w 6470248"/>
              <a:gd name="connsiteY30" fmla="*/ 3319082 h 3319082"/>
              <a:gd name="connsiteX31" fmla="*/ 899907 w 6470248"/>
              <a:gd name="connsiteY31" fmla="*/ 3319082 h 3319082"/>
              <a:gd name="connsiteX32" fmla="*/ 234261 w 6470248"/>
              <a:gd name="connsiteY32" fmla="*/ 3319082 h 3319082"/>
              <a:gd name="connsiteX33" fmla="*/ 0 w 6470248"/>
              <a:gd name="connsiteY33" fmla="*/ 3084821 h 3319082"/>
              <a:gd name="connsiteX34" fmla="*/ 0 w 6470248"/>
              <a:gd name="connsiteY34" fmla="*/ 2457698 h 3319082"/>
              <a:gd name="connsiteX35" fmla="*/ 0 w 6470248"/>
              <a:gd name="connsiteY35" fmla="*/ 1887586 h 3319082"/>
              <a:gd name="connsiteX36" fmla="*/ 0 w 6470248"/>
              <a:gd name="connsiteY36" fmla="*/ 1402991 h 3319082"/>
              <a:gd name="connsiteX37" fmla="*/ 0 w 6470248"/>
              <a:gd name="connsiteY37" fmla="*/ 775867 h 3319082"/>
              <a:gd name="connsiteX38" fmla="*/ 0 w 6470248"/>
              <a:gd name="connsiteY38" fmla="*/ 234261 h 331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70248" h="3319082" fill="none" extrusionOk="0">
                <a:moveTo>
                  <a:pt x="0" y="234261"/>
                </a:moveTo>
                <a:cubicBezTo>
                  <a:pt x="-11104" y="139338"/>
                  <a:pt x="90550" y="11284"/>
                  <a:pt x="234261" y="0"/>
                </a:cubicBezTo>
                <a:cubicBezTo>
                  <a:pt x="373065" y="-28663"/>
                  <a:pt x="529261" y="34053"/>
                  <a:pt x="719855" y="0"/>
                </a:cubicBezTo>
                <a:cubicBezTo>
                  <a:pt x="910449" y="-34053"/>
                  <a:pt x="1044278" y="54078"/>
                  <a:pt x="1205449" y="0"/>
                </a:cubicBezTo>
                <a:cubicBezTo>
                  <a:pt x="1366620" y="-54078"/>
                  <a:pt x="1410080" y="40445"/>
                  <a:pt x="1571009" y="0"/>
                </a:cubicBezTo>
                <a:cubicBezTo>
                  <a:pt x="1731938" y="-40445"/>
                  <a:pt x="1958320" y="61847"/>
                  <a:pt x="2176638" y="0"/>
                </a:cubicBezTo>
                <a:cubicBezTo>
                  <a:pt x="2394956" y="-61847"/>
                  <a:pt x="2560483" y="30447"/>
                  <a:pt x="2662232" y="0"/>
                </a:cubicBezTo>
                <a:cubicBezTo>
                  <a:pt x="2763981" y="-30447"/>
                  <a:pt x="2970979" y="21950"/>
                  <a:pt x="3087809" y="0"/>
                </a:cubicBezTo>
                <a:cubicBezTo>
                  <a:pt x="3204639" y="-21950"/>
                  <a:pt x="3512095" y="17395"/>
                  <a:pt x="3693438" y="0"/>
                </a:cubicBezTo>
                <a:cubicBezTo>
                  <a:pt x="3874781" y="-17395"/>
                  <a:pt x="3911159" y="37194"/>
                  <a:pt x="4119015" y="0"/>
                </a:cubicBezTo>
                <a:cubicBezTo>
                  <a:pt x="4326871" y="-37194"/>
                  <a:pt x="4468798" y="47072"/>
                  <a:pt x="4604609" y="0"/>
                </a:cubicBezTo>
                <a:cubicBezTo>
                  <a:pt x="4740420" y="-47072"/>
                  <a:pt x="4927205" y="18098"/>
                  <a:pt x="5030186" y="0"/>
                </a:cubicBezTo>
                <a:cubicBezTo>
                  <a:pt x="5133167" y="-18098"/>
                  <a:pt x="5265584" y="22786"/>
                  <a:pt x="5395745" y="0"/>
                </a:cubicBezTo>
                <a:cubicBezTo>
                  <a:pt x="5525906" y="-22786"/>
                  <a:pt x="5669463" y="1689"/>
                  <a:pt x="5761305" y="0"/>
                </a:cubicBezTo>
                <a:cubicBezTo>
                  <a:pt x="5853147" y="-1689"/>
                  <a:pt x="6043442" y="19380"/>
                  <a:pt x="6235987" y="0"/>
                </a:cubicBezTo>
                <a:cubicBezTo>
                  <a:pt x="6370879" y="-16558"/>
                  <a:pt x="6473316" y="110830"/>
                  <a:pt x="6470248" y="234261"/>
                </a:cubicBezTo>
                <a:cubicBezTo>
                  <a:pt x="6512549" y="343649"/>
                  <a:pt x="6456352" y="522884"/>
                  <a:pt x="6470248" y="747362"/>
                </a:cubicBezTo>
                <a:cubicBezTo>
                  <a:pt x="6484144" y="971840"/>
                  <a:pt x="6463386" y="1169591"/>
                  <a:pt x="6470248" y="1374485"/>
                </a:cubicBezTo>
                <a:cubicBezTo>
                  <a:pt x="6477110" y="1579379"/>
                  <a:pt x="6458799" y="1840822"/>
                  <a:pt x="6470248" y="1973103"/>
                </a:cubicBezTo>
                <a:cubicBezTo>
                  <a:pt x="6481697" y="2105384"/>
                  <a:pt x="6450353" y="2348261"/>
                  <a:pt x="6470248" y="2571720"/>
                </a:cubicBezTo>
                <a:cubicBezTo>
                  <a:pt x="6490143" y="2795179"/>
                  <a:pt x="6456615" y="2848301"/>
                  <a:pt x="6470248" y="3084821"/>
                </a:cubicBezTo>
                <a:cubicBezTo>
                  <a:pt x="6496432" y="3238856"/>
                  <a:pt x="6359212" y="3340401"/>
                  <a:pt x="6235987" y="3319082"/>
                </a:cubicBezTo>
                <a:cubicBezTo>
                  <a:pt x="6133072" y="3329575"/>
                  <a:pt x="6016244" y="3299589"/>
                  <a:pt x="5870427" y="3319082"/>
                </a:cubicBezTo>
                <a:cubicBezTo>
                  <a:pt x="5724610" y="3338575"/>
                  <a:pt x="5402118" y="3316412"/>
                  <a:pt x="5204781" y="3319082"/>
                </a:cubicBezTo>
                <a:cubicBezTo>
                  <a:pt x="5007444" y="3321752"/>
                  <a:pt x="4899537" y="3287609"/>
                  <a:pt x="4659170" y="3319082"/>
                </a:cubicBezTo>
                <a:cubicBezTo>
                  <a:pt x="4418803" y="3350555"/>
                  <a:pt x="4299710" y="3283441"/>
                  <a:pt x="4053541" y="3319082"/>
                </a:cubicBezTo>
                <a:cubicBezTo>
                  <a:pt x="3807372" y="3354723"/>
                  <a:pt x="3560960" y="3300358"/>
                  <a:pt x="3387895" y="3319082"/>
                </a:cubicBezTo>
                <a:cubicBezTo>
                  <a:pt x="3214830" y="3337806"/>
                  <a:pt x="3107292" y="3270184"/>
                  <a:pt x="2962318" y="3319082"/>
                </a:cubicBezTo>
                <a:cubicBezTo>
                  <a:pt x="2817344" y="3367980"/>
                  <a:pt x="2694024" y="3316456"/>
                  <a:pt x="2476724" y="3319082"/>
                </a:cubicBezTo>
                <a:cubicBezTo>
                  <a:pt x="2259424" y="3321708"/>
                  <a:pt x="2159783" y="3299159"/>
                  <a:pt x="1991130" y="3319082"/>
                </a:cubicBezTo>
                <a:cubicBezTo>
                  <a:pt x="1822477" y="3339005"/>
                  <a:pt x="1675200" y="3289950"/>
                  <a:pt x="1565553" y="3319082"/>
                </a:cubicBezTo>
                <a:cubicBezTo>
                  <a:pt x="1455906" y="3348214"/>
                  <a:pt x="1106736" y="3273154"/>
                  <a:pt x="899907" y="3319082"/>
                </a:cubicBezTo>
                <a:cubicBezTo>
                  <a:pt x="693078" y="3365010"/>
                  <a:pt x="566253" y="3285128"/>
                  <a:pt x="234261" y="3319082"/>
                </a:cubicBezTo>
                <a:cubicBezTo>
                  <a:pt x="106445" y="3308384"/>
                  <a:pt x="-31591" y="3200613"/>
                  <a:pt x="0" y="3084821"/>
                </a:cubicBezTo>
                <a:cubicBezTo>
                  <a:pt x="-27111" y="2817394"/>
                  <a:pt x="58096" y="2763997"/>
                  <a:pt x="0" y="2457698"/>
                </a:cubicBezTo>
                <a:cubicBezTo>
                  <a:pt x="-58096" y="2151399"/>
                  <a:pt x="18895" y="2143593"/>
                  <a:pt x="0" y="1887586"/>
                </a:cubicBezTo>
                <a:cubicBezTo>
                  <a:pt x="-18895" y="1631579"/>
                  <a:pt x="1526" y="1502835"/>
                  <a:pt x="0" y="1402991"/>
                </a:cubicBezTo>
                <a:cubicBezTo>
                  <a:pt x="-1526" y="1303148"/>
                  <a:pt x="59109" y="908786"/>
                  <a:pt x="0" y="775867"/>
                </a:cubicBezTo>
                <a:cubicBezTo>
                  <a:pt x="-59109" y="642948"/>
                  <a:pt x="4784" y="346299"/>
                  <a:pt x="0" y="234261"/>
                </a:cubicBezTo>
                <a:close/>
              </a:path>
              <a:path w="6470248" h="3319082" stroke="0" extrusionOk="0">
                <a:moveTo>
                  <a:pt x="0" y="234261"/>
                </a:moveTo>
                <a:cubicBezTo>
                  <a:pt x="-1180" y="90701"/>
                  <a:pt x="115412" y="-14379"/>
                  <a:pt x="234261" y="0"/>
                </a:cubicBezTo>
                <a:cubicBezTo>
                  <a:pt x="411466" y="-3620"/>
                  <a:pt x="504430" y="10580"/>
                  <a:pt x="659838" y="0"/>
                </a:cubicBezTo>
                <a:cubicBezTo>
                  <a:pt x="815246" y="-10580"/>
                  <a:pt x="880393" y="2685"/>
                  <a:pt x="1085415" y="0"/>
                </a:cubicBezTo>
                <a:cubicBezTo>
                  <a:pt x="1290437" y="-2685"/>
                  <a:pt x="1299807" y="8971"/>
                  <a:pt x="1450975" y="0"/>
                </a:cubicBezTo>
                <a:cubicBezTo>
                  <a:pt x="1602143" y="-8971"/>
                  <a:pt x="1786662" y="11414"/>
                  <a:pt x="2056603" y="0"/>
                </a:cubicBezTo>
                <a:cubicBezTo>
                  <a:pt x="2326544" y="-11414"/>
                  <a:pt x="2292224" y="10426"/>
                  <a:pt x="2422163" y="0"/>
                </a:cubicBezTo>
                <a:cubicBezTo>
                  <a:pt x="2552102" y="-10426"/>
                  <a:pt x="2854585" y="29000"/>
                  <a:pt x="3087809" y="0"/>
                </a:cubicBezTo>
                <a:cubicBezTo>
                  <a:pt x="3321033" y="-29000"/>
                  <a:pt x="3614689" y="24409"/>
                  <a:pt x="3753455" y="0"/>
                </a:cubicBezTo>
                <a:cubicBezTo>
                  <a:pt x="3892221" y="-24409"/>
                  <a:pt x="4138716" y="61074"/>
                  <a:pt x="4299066" y="0"/>
                </a:cubicBezTo>
                <a:cubicBezTo>
                  <a:pt x="4459416" y="-61074"/>
                  <a:pt x="4667138" y="20272"/>
                  <a:pt x="4784661" y="0"/>
                </a:cubicBezTo>
                <a:cubicBezTo>
                  <a:pt x="4902184" y="-20272"/>
                  <a:pt x="5137302" y="22508"/>
                  <a:pt x="5450307" y="0"/>
                </a:cubicBezTo>
                <a:cubicBezTo>
                  <a:pt x="5763312" y="-22508"/>
                  <a:pt x="5965071" y="88460"/>
                  <a:pt x="6235987" y="0"/>
                </a:cubicBezTo>
                <a:cubicBezTo>
                  <a:pt x="6360930" y="843"/>
                  <a:pt x="6488383" y="97041"/>
                  <a:pt x="6470248" y="234261"/>
                </a:cubicBezTo>
                <a:cubicBezTo>
                  <a:pt x="6490733" y="387029"/>
                  <a:pt x="6397502" y="567305"/>
                  <a:pt x="6470248" y="861384"/>
                </a:cubicBezTo>
                <a:cubicBezTo>
                  <a:pt x="6542994" y="1155463"/>
                  <a:pt x="6457872" y="1141579"/>
                  <a:pt x="6470248" y="1402991"/>
                </a:cubicBezTo>
                <a:cubicBezTo>
                  <a:pt x="6482624" y="1664403"/>
                  <a:pt x="6442963" y="1654303"/>
                  <a:pt x="6470248" y="1887586"/>
                </a:cubicBezTo>
                <a:cubicBezTo>
                  <a:pt x="6497533" y="2120870"/>
                  <a:pt x="6456432" y="2213327"/>
                  <a:pt x="6470248" y="2400687"/>
                </a:cubicBezTo>
                <a:cubicBezTo>
                  <a:pt x="6484064" y="2588047"/>
                  <a:pt x="6433222" y="2937432"/>
                  <a:pt x="6470248" y="3084821"/>
                </a:cubicBezTo>
                <a:cubicBezTo>
                  <a:pt x="6447325" y="3210391"/>
                  <a:pt x="6348276" y="3334623"/>
                  <a:pt x="6235987" y="3319082"/>
                </a:cubicBezTo>
                <a:cubicBezTo>
                  <a:pt x="6079780" y="3374622"/>
                  <a:pt x="5765865" y="3294818"/>
                  <a:pt x="5630358" y="3319082"/>
                </a:cubicBezTo>
                <a:cubicBezTo>
                  <a:pt x="5494851" y="3343346"/>
                  <a:pt x="5238902" y="3313863"/>
                  <a:pt x="5024730" y="3319082"/>
                </a:cubicBezTo>
                <a:cubicBezTo>
                  <a:pt x="4810558" y="3324301"/>
                  <a:pt x="4699725" y="3272563"/>
                  <a:pt x="4479118" y="3319082"/>
                </a:cubicBezTo>
                <a:cubicBezTo>
                  <a:pt x="4258511" y="3365601"/>
                  <a:pt x="4152194" y="3304181"/>
                  <a:pt x="3933507" y="3319082"/>
                </a:cubicBezTo>
                <a:cubicBezTo>
                  <a:pt x="3714820" y="3333983"/>
                  <a:pt x="3648176" y="3273365"/>
                  <a:pt x="3387895" y="3319082"/>
                </a:cubicBezTo>
                <a:cubicBezTo>
                  <a:pt x="3127614" y="3364799"/>
                  <a:pt x="3148066" y="3286189"/>
                  <a:pt x="3022336" y="3319082"/>
                </a:cubicBezTo>
                <a:cubicBezTo>
                  <a:pt x="2896606" y="3351975"/>
                  <a:pt x="2594513" y="3265333"/>
                  <a:pt x="2416707" y="3319082"/>
                </a:cubicBezTo>
                <a:cubicBezTo>
                  <a:pt x="2238901" y="3372831"/>
                  <a:pt x="1996039" y="3295423"/>
                  <a:pt x="1871095" y="3319082"/>
                </a:cubicBezTo>
                <a:cubicBezTo>
                  <a:pt x="1746151" y="3342741"/>
                  <a:pt x="1472784" y="3312909"/>
                  <a:pt x="1325484" y="3319082"/>
                </a:cubicBezTo>
                <a:cubicBezTo>
                  <a:pt x="1178184" y="3325255"/>
                  <a:pt x="1003878" y="3284317"/>
                  <a:pt x="779872" y="3319082"/>
                </a:cubicBezTo>
                <a:cubicBezTo>
                  <a:pt x="555866" y="3353847"/>
                  <a:pt x="356093" y="3255453"/>
                  <a:pt x="234261" y="3319082"/>
                </a:cubicBezTo>
                <a:cubicBezTo>
                  <a:pt x="103853" y="3328197"/>
                  <a:pt x="-35938" y="3209362"/>
                  <a:pt x="0" y="3084821"/>
                </a:cubicBezTo>
                <a:cubicBezTo>
                  <a:pt x="-57339" y="2949760"/>
                  <a:pt x="46151" y="2673254"/>
                  <a:pt x="0" y="2514709"/>
                </a:cubicBezTo>
                <a:cubicBezTo>
                  <a:pt x="-46151" y="2356164"/>
                  <a:pt x="1876" y="2224964"/>
                  <a:pt x="0" y="2001608"/>
                </a:cubicBezTo>
                <a:cubicBezTo>
                  <a:pt x="-1876" y="1778252"/>
                  <a:pt x="26644" y="1638119"/>
                  <a:pt x="0" y="1402991"/>
                </a:cubicBezTo>
                <a:cubicBezTo>
                  <a:pt x="-26644" y="1167863"/>
                  <a:pt x="30524" y="1023592"/>
                  <a:pt x="0" y="889890"/>
                </a:cubicBezTo>
                <a:cubicBezTo>
                  <a:pt x="-30524" y="756188"/>
                  <a:pt x="30750" y="534381"/>
                  <a:pt x="0" y="23426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4C0E46-981A-DBAE-729F-CB3C0DDDB8C4}"/>
              </a:ext>
            </a:extLst>
          </p:cNvPr>
          <p:cNvSpPr/>
          <p:nvPr/>
        </p:nvSpPr>
        <p:spPr>
          <a:xfrm>
            <a:off x="521955" y="1803782"/>
            <a:ext cx="6051366" cy="966002"/>
          </a:xfrm>
          <a:custGeom>
            <a:avLst/>
            <a:gdLst>
              <a:gd name="connsiteX0" fmla="*/ 0 w 6051366"/>
              <a:gd name="connsiteY0" fmla="*/ 133009 h 966002"/>
              <a:gd name="connsiteX1" fmla="*/ 133009 w 6051366"/>
              <a:gd name="connsiteY1" fmla="*/ 0 h 966002"/>
              <a:gd name="connsiteX2" fmla="*/ 711544 w 6051366"/>
              <a:gd name="connsiteY2" fmla="*/ 0 h 966002"/>
              <a:gd name="connsiteX3" fmla="*/ 1174372 w 6051366"/>
              <a:gd name="connsiteY3" fmla="*/ 0 h 966002"/>
              <a:gd name="connsiteX4" fmla="*/ 1810760 w 6051366"/>
              <a:gd name="connsiteY4" fmla="*/ 0 h 966002"/>
              <a:gd name="connsiteX5" fmla="*/ 2273588 w 6051366"/>
              <a:gd name="connsiteY5" fmla="*/ 0 h 966002"/>
              <a:gd name="connsiteX6" fmla="*/ 2909976 w 6051366"/>
              <a:gd name="connsiteY6" fmla="*/ 0 h 966002"/>
              <a:gd name="connsiteX7" fmla="*/ 3372804 w 6051366"/>
              <a:gd name="connsiteY7" fmla="*/ 0 h 966002"/>
              <a:gd name="connsiteX8" fmla="*/ 4009192 w 6051366"/>
              <a:gd name="connsiteY8" fmla="*/ 0 h 966002"/>
              <a:gd name="connsiteX9" fmla="*/ 4645580 w 6051366"/>
              <a:gd name="connsiteY9" fmla="*/ 0 h 966002"/>
              <a:gd name="connsiteX10" fmla="*/ 5166262 w 6051366"/>
              <a:gd name="connsiteY10" fmla="*/ 0 h 966002"/>
              <a:gd name="connsiteX11" fmla="*/ 5918357 w 6051366"/>
              <a:gd name="connsiteY11" fmla="*/ 0 h 966002"/>
              <a:gd name="connsiteX12" fmla="*/ 6051366 w 6051366"/>
              <a:gd name="connsiteY12" fmla="*/ 133009 h 966002"/>
              <a:gd name="connsiteX13" fmla="*/ 6051366 w 6051366"/>
              <a:gd name="connsiteY13" fmla="*/ 490001 h 966002"/>
              <a:gd name="connsiteX14" fmla="*/ 6051366 w 6051366"/>
              <a:gd name="connsiteY14" fmla="*/ 832993 h 966002"/>
              <a:gd name="connsiteX15" fmla="*/ 5918357 w 6051366"/>
              <a:gd name="connsiteY15" fmla="*/ 966002 h 966002"/>
              <a:gd name="connsiteX16" fmla="*/ 5339822 w 6051366"/>
              <a:gd name="connsiteY16" fmla="*/ 966002 h 966002"/>
              <a:gd name="connsiteX17" fmla="*/ 4934848 w 6051366"/>
              <a:gd name="connsiteY17" fmla="*/ 966002 h 966002"/>
              <a:gd name="connsiteX18" fmla="*/ 4529873 w 6051366"/>
              <a:gd name="connsiteY18" fmla="*/ 966002 h 966002"/>
              <a:gd name="connsiteX19" fmla="*/ 4067046 w 6051366"/>
              <a:gd name="connsiteY19" fmla="*/ 966002 h 966002"/>
              <a:gd name="connsiteX20" fmla="*/ 3430657 w 6051366"/>
              <a:gd name="connsiteY20" fmla="*/ 966002 h 966002"/>
              <a:gd name="connsiteX21" fmla="*/ 2967830 w 6051366"/>
              <a:gd name="connsiteY21" fmla="*/ 966002 h 966002"/>
              <a:gd name="connsiteX22" fmla="*/ 2447148 w 6051366"/>
              <a:gd name="connsiteY22" fmla="*/ 966002 h 966002"/>
              <a:gd name="connsiteX23" fmla="*/ 1752906 w 6051366"/>
              <a:gd name="connsiteY23" fmla="*/ 966002 h 966002"/>
              <a:gd name="connsiteX24" fmla="*/ 1116518 w 6051366"/>
              <a:gd name="connsiteY24" fmla="*/ 966002 h 966002"/>
              <a:gd name="connsiteX25" fmla="*/ 133009 w 6051366"/>
              <a:gd name="connsiteY25" fmla="*/ 966002 h 966002"/>
              <a:gd name="connsiteX26" fmla="*/ 0 w 6051366"/>
              <a:gd name="connsiteY26" fmla="*/ 832993 h 966002"/>
              <a:gd name="connsiteX27" fmla="*/ 0 w 6051366"/>
              <a:gd name="connsiteY27" fmla="*/ 483001 h 966002"/>
              <a:gd name="connsiteX28" fmla="*/ 0 w 6051366"/>
              <a:gd name="connsiteY28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1366" h="966002" fill="none" extrusionOk="0">
                <a:moveTo>
                  <a:pt x="0" y="133009"/>
                </a:moveTo>
                <a:cubicBezTo>
                  <a:pt x="-2320" y="80103"/>
                  <a:pt x="56262" y="-443"/>
                  <a:pt x="133009" y="0"/>
                </a:cubicBezTo>
                <a:cubicBezTo>
                  <a:pt x="316757" y="-55194"/>
                  <a:pt x="573458" y="25500"/>
                  <a:pt x="711544" y="0"/>
                </a:cubicBezTo>
                <a:cubicBezTo>
                  <a:pt x="849631" y="-25500"/>
                  <a:pt x="994265" y="24069"/>
                  <a:pt x="1174372" y="0"/>
                </a:cubicBezTo>
                <a:cubicBezTo>
                  <a:pt x="1354479" y="-24069"/>
                  <a:pt x="1499860" y="16749"/>
                  <a:pt x="1810760" y="0"/>
                </a:cubicBezTo>
                <a:cubicBezTo>
                  <a:pt x="2121660" y="-16749"/>
                  <a:pt x="2173064" y="33077"/>
                  <a:pt x="2273588" y="0"/>
                </a:cubicBezTo>
                <a:cubicBezTo>
                  <a:pt x="2374112" y="-33077"/>
                  <a:pt x="2672924" y="48515"/>
                  <a:pt x="2909976" y="0"/>
                </a:cubicBezTo>
                <a:cubicBezTo>
                  <a:pt x="3147028" y="-48515"/>
                  <a:pt x="3201945" y="1934"/>
                  <a:pt x="3372804" y="0"/>
                </a:cubicBezTo>
                <a:cubicBezTo>
                  <a:pt x="3543663" y="-1934"/>
                  <a:pt x="3784256" y="72161"/>
                  <a:pt x="4009192" y="0"/>
                </a:cubicBezTo>
                <a:cubicBezTo>
                  <a:pt x="4234128" y="-72161"/>
                  <a:pt x="4504584" y="59449"/>
                  <a:pt x="4645580" y="0"/>
                </a:cubicBezTo>
                <a:cubicBezTo>
                  <a:pt x="4786576" y="-59449"/>
                  <a:pt x="4962535" y="59818"/>
                  <a:pt x="5166262" y="0"/>
                </a:cubicBezTo>
                <a:cubicBezTo>
                  <a:pt x="5369989" y="-59818"/>
                  <a:pt x="5593044" y="46842"/>
                  <a:pt x="5918357" y="0"/>
                </a:cubicBezTo>
                <a:cubicBezTo>
                  <a:pt x="5996016" y="-2499"/>
                  <a:pt x="6055892" y="65541"/>
                  <a:pt x="6051366" y="133009"/>
                </a:cubicBezTo>
                <a:cubicBezTo>
                  <a:pt x="6084150" y="259958"/>
                  <a:pt x="6049522" y="354559"/>
                  <a:pt x="6051366" y="490001"/>
                </a:cubicBezTo>
                <a:cubicBezTo>
                  <a:pt x="6053210" y="625443"/>
                  <a:pt x="6022103" y="693019"/>
                  <a:pt x="6051366" y="832993"/>
                </a:cubicBezTo>
                <a:cubicBezTo>
                  <a:pt x="6055254" y="898883"/>
                  <a:pt x="5995101" y="974171"/>
                  <a:pt x="5918357" y="966002"/>
                </a:cubicBezTo>
                <a:cubicBezTo>
                  <a:pt x="5668119" y="973800"/>
                  <a:pt x="5497985" y="899510"/>
                  <a:pt x="5339822" y="966002"/>
                </a:cubicBezTo>
                <a:cubicBezTo>
                  <a:pt x="5181659" y="1032494"/>
                  <a:pt x="5129951" y="952760"/>
                  <a:pt x="4934848" y="966002"/>
                </a:cubicBezTo>
                <a:cubicBezTo>
                  <a:pt x="4739745" y="979244"/>
                  <a:pt x="4621772" y="926999"/>
                  <a:pt x="4529873" y="966002"/>
                </a:cubicBezTo>
                <a:cubicBezTo>
                  <a:pt x="4437974" y="1005005"/>
                  <a:pt x="4223178" y="947375"/>
                  <a:pt x="4067046" y="966002"/>
                </a:cubicBezTo>
                <a:cubicBezTo>
                  <a:pt x="3910914" y="984629"/>
                  <a:pt x="3716036" y="963560"/>
                  <a:pt x="3430657" y="966002"/>
                </a:cubicBezTo>
                <a:cubicBezTo>
                  <a:pt x="3145278" y="968444"/>
                  <a:pt x="3158859" y="959463"/>
                  <a:pt x="2967830" y="966002"/>
                </a:cubicBezTo>
                <a:cubicBezTo>
                  <a:pt x="2776801" y="972541"/>
                  <a:pt x="2628376" y="924342"/>
                  <a:pt x="2447148" y="966002"/>
                </a:cubicBezTo>
                <a:cubicBezTo>
                  <a:pt x="2265920" y="1007662"/>
                  <a:pt x="2058261" y="959400"/>
                  <a:pt x="1752906" y="966002"/>
                </a:cubicBezTo>
                <a:cubicBezTo>
                  <a:pt x="1447551" y="972604"/>
                  <a:pt x="1275559" y="938898"/>
                  <a:pt x="1116518" y="966002"/>
                </a:cubicBezTo>
                <a:cubicBezTo>
                  <a:pt x="957477" y="993106"/>
                  <a:pt x="527990" y="853939"/>
                  <a:pt x="133009" y="966002"/>
                </a:cubicBezTo>
                <a:cubicBezTo>
                  <a:pt x="41947" y="971974"/>
                  <a:pt x="-15882" y="915101"/>
                  <a:pt x="0" y="832993"/>
                </a:cubicBezTo>
                <a:cubicBezTo>
                  <a:pt x="-33132" y="741022"/>
                  <a:pt x="37385" y="616962"/>
                  <a:pt x="0" y="483001"/>
                </a:cubicBezTo>
                <a:cubicBezTo>
                  <a:pt x="-37385" y="349040"/>
                  <a:pt x="17359" y="306984"/>
                  <a:pt x="0" y="133009"/>
                </a:cubicBezTo>
                <a:close/>
              </a:path>
              <a:path w="6051366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351595" y="-7151"/>
                  <a:pt x="484902" y="37876"/>
                  <a:pt x="595837" y="0"/>
                </a:cubicBezTo>
                <a:cubicBezTo>
                  <a:pt x="706772" y="-37876"/>
                  <a:pt x="861474" y="25976"/>
                  <a:pt x="1058665" y="0"/>
                </a:cubicBezTo>
                <a:cubicBezTo>
                  <a:pt x="1255856" y="-25976"/>
                  <a:pt x="1286187" y="12988"/>
                  <a:pt x="1463639" y="0"/>
                </a:cubicBezTo>
                <a:cubicBezTo>
                  <a:pt x="1641091" y="-12988"/>
                  <a:pt x="1890844" y="29611"/>
                  <a:pt x="2100027" y="0"/>
                </a:cubicBezTo>
                <a:cubicBezTo>
                  <a:pt x="2309210" y="-29611"/>
                  <a:pt x="2409176" y="726"/>
                  <a:pt x="2505002" y="0"/>
                </a:cubicBezTo>
                <a:cubicBezTo>
                  <a:pt x="2600829" y="-726"/>
                  <a:pt x="2859141" y="65631"/>
                  <a:pt x="3199243" y="0"/>
                </a:cubicBezTo>
                <a:cubicBezTo>
                  <a:pt x="3539345" y="-65631"/>
                  <a:pt x="3611567" y="38731"/>
                  <a:pt x="3893485" y="0"/>
                </a:cubicBezTo>
                <a:cubicBezTo>
                  <a:pt x="4175403" y="-38731"/>
                  <a:pt x="4256058" y="50627"/>
                  <a:pt x="4472020" y="0"/>
                </a:cubicBezTo>
                <a:cubicBezTo>
                  <a:pt x="4687982" y="-50627"/>
                  <a:pt x="4823137" y="30609"/>
                  <a:pt x="4992701" y="0"/>
                </a:cubicBezTo>
                <a:cubicBezTo>
                  <a:pt x="5162265" y="-30609"/>
                  <a:pt x="5612920" y="74949"/>
                  <a:pt x="5918357" y="0"/>
                </a:cubicBezTo>
                <a:cubicBezTo>
                  <a:pt x="5984098" y="7352"/>
                  <a:pt x="6042662" y="59072"/>
                  <a:pt x="6051366" y="133009"/>
                </a:cubicBezTo>
                <a:cubicBezTo>
                  <a:pt x="6082780" y="259185"/>
                  <a:pt x="6015392" y="408444"/>
                  <a:pt x="6051366" y="483001"/>
                </a:cubicBezTo>
                <a:cubicBezTo>
                  <a:pt x="6087340" y="557558"/>
                  <a:pt x="6047248" y="731577"/>
                  <a:pt x="6051366" y="832993"/>
                </a:cubicBezTo>
                <a:cubicBezTo>
                  <a:pt x="6065351" y="897258"/>
                  <a:pt x="6001172" y="959481"/>
                  <a:pt x="5918357" y="966002"/>
                </a:cubicBezTo>
                <a:cubicBezTo>
                  <a:pt x="5755981" y="974367"/>
                  <a:pt x="5595849" y="925424"/>
                  <a:pt x="5513383" y="966002"/>
                </a:cubicBezTo>
                <a:cubicBezTo>
                  <a:pt x="5430917" y="1006580"/>
                  <a:pt x="5176961" y="935707"/>
                  <a:pt x="4934848" y="966002"/>
                </a:cubicBezTo>
                <a:cubicBezTo>
                  <a:pt x="4692736" y="996297"/>
                  <a:pt x="4664972" y="965721"/>
                  <a:pt x="4529873" y="966002"/>
                </a:cubicBezTo>
                <a:cubicBezTo>
                  <a:pt x="4394775" y="966283"/>
                  <a:pt x="4228986" y="910721"/>
                  <a:pt x="4067046" y="966002"/>
                </a:cubicBezTo>
                <a:cubicBezTo>
                  <a:pt x="3905106" y="1021283"/>
                  <a:pt x="3725455" y="934092"/>
                  <a:pt x="3546364" y="966002"/>
                </a:cubicBezTo>
                <a:cubicBezTo>
                  <a:pt x="3367273" y="997912"/>
                  <a:pt x="3091254" y="933898"/>
                  <a:pt x="2909976" y="966002"/>
                </a:cubicBezTo>
                <a:cubicBezTo>
                  <a:pt x="2728698" y="998106"/>
                  <a:pt x="2578302" y="917832"/>
                  <a:pt x="2331441" y="966002"/>
                </a:cubicBezTo>
                <a:cubicBezTo>
                  <a:pt x="2084581" y="1014172"/>
                  <a:pt x="1870696" y="943303"/>
                  <a:pt x="1752906" y="966002"/>
                </a:cubicBezTo>
                <a:cubicBezTo>
                  <a:pt x="1635117" y="988701"/>
                  <a:pt x="1462469" y="965719"/>
                  <a:pt x="1174372" y="966002"/>
                </a:cubicBezTo>
                <a:cubicBezTo>
                  <a:pt x="886275" y="966285"/>
                  <a:pt x="912886" y="954756"/>
                  <a:pt x="769397" y="966002"/>
                </a:cubicBezTo>
                <a:cubicBezTo>
                  <a:pt x="625909" y="977248"/>
                  <a:pt x="283600" y="925934"/>
                  <a:pt x="133009" y="966002"/>
                </a:cubicBezTo>
                <a:cubicBezTo>
                  <a:pt x="42624" y="958151"/>
                  <a:pt x="16099" y="915273"/>
                  <a:pt x="0" y="832993"/>
                </a:cubicBezTo>
                <a:cubicBezTo>
                  <a:pt x="-38068" y="762922"/>
                  <a:pt x="4974" y="602198"/>
                  <a:pt x="0" y="490001"/>
                </a:cubicBezTo>
                <a:cubicBezTo>
                  <a:pt x="-4974" y="377804"/>
                  <a:pt x="26142" y="296164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novel workflow was developed to explore the theoretical space of compounds compatible with RPLC analysis in a C18 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76E85A-FBC3-A4E9-C029-E04C3165A18C}"/>
              </a:ext>
            </a:extLst>
          </p:cNvPr>
          <p:cNvSpPr/>
          <p:nvPr/>
        </p:nvSpPr>
        <p:spPr>
          <a:xfrm>
            <a:off x="521956" y="3158179"/>
            <a:ext cx="6051365" cy="799490"/>
          </a:xfrm>
          <a:custGeom>
            <a:avLst/>
            <a:gdLst>
              <a:gd name="connsiteX0" fmla="*/ 0 w 6051365"/>
              <a:gd name="connsiteY0" fmla="*/ 8299 h 799490"/>
              <a:gd name="connsiteX1" fmla="*/ 8299 w 6051365"/>
              <a:gd name="connsiteY1" fmla="*/ 0 h 799490"/>
              <a:gd name="connsiteX2" fmla="*/ 617262 w 6051365"/>
              <a:gd name="connsiteY2" fmla="*/ 0 h 799490"/>
              <a:gd name="connsiteX3" fmla="*/ 1226225 w 6051365"/>
              <a:gd name="connsiteY3" fmla="*/ 0 h 799490"/>
              <a:gd name="connsiteX4" fmla="*/ 1654145 w 6051365"/>
              <a:gd name="connsiteY4" fmla="*/ 0 h 799490"/>
              <a:gd name="connsiteX5" fmla="*/ 2263107 w 6051365"/>
              <a:gd name="connsiteY5" fmla="*/ 0 h 799490"/>
              <a:gd name="connsiteX6" fmla="*/ 2691027 w 6051365"/>
              <a:gd name="connsiteY6" fmla="*/ 0 h 799490"/>
              <a:gd name="connsiteX7" fmla="*/ 3299990 w 6051365"/>
              <a:gd name="connsiteY7" fmla="*/ 0 h 799490"/>
              <a:gd name="connsiteX8" fmla="*/ 3908953 w 6051365"/>
              <a:gd name="connsiteY8" fmla="*/ 0 h 799490"/>
              <a:gd name="connsiteX9" fmla="*/ 4397220 w 6051365"/>
              <a:gd name="connsiteY9" fmla="*/ 0 h 799490"/>
              <a:gd name="connsiteX10" fmla="*/ 4764793 w 6051365"/>
              <a:gd name="connsiteY10" fmla="*/ 0 h 799490"/>
              <a:gd name="connsiteX11" fmla="*/ 5373755 w 6051365"/>
              <a:gd name="connsiteY11" fmla="*/ 0 h 799490"/>
              <a:gd name="connsiteX12" fmla="*/ 6043066 w 6051365"/>
              <a:gd name="connsiteY12" fmla="*/ 0 h 799490"/>
              <a:gd name="connsiteX13" fmla="*/ 6051365 w 6051365"/>
              <a:gd name="connsiteY13" fmla="*/ 8299 h 799490"/>
              <a:gd name="connsiteX14" fmla="*/ 6051365 w 6051365"/>
              <a:gd name="connsiteY14" fmla="*/ 407574 h 799490"/>
              <a:gd name="connsiteX15" fmla="*/ 6051365 w 6051365"/>
              <a:gd name="connsiteY15" fmla="*/ 791191 h 799490"/>
              <a:gd name="connsiteX16" fmla="*/ 6043066 w 6051365"/>
              <a:gd name="connsiteY16" fmla="*/ 799490 h 799490"/>
              <a:gd name="connsiteX17" fmla="*/ 5615146 w 6051365"/>
              <a:gd name="connsiteY17" fmla="*/ 799490 h 799490"/>
              <a:gd name="connsiteX18" fmla="*/ 5187226 w 6051365"/>
              <a:gd name="connsiteY18" fmla="*/ 799490 h 799490"/>
              <a:gd name="connsiteX19" fmla="*/ 4578263 w 6051365"/>
              <a:gd name="connsiteY19" fmla="*/ 799490 h 799490"/>
              <a:gd name="connsiteX20" fmla="*/ 4150344 w 6051365"/>
              <a:gd name="connsiteY20" fmla="*/ 799490 h 799490"/>
              <a:gd name="connsiteX21" fmla="*/ 3662076 w 6051365"/>
              <a:gd name="connsiteY21" fmla="*/ 799490 h 799490"/>
              <a:gd name="connsiteX22" fmla="*/ 2992766 w 6051365"/>
              <a:gd name="connsiteY22" fmla="*/ 799490 h 799490"/>
              <a:gd name="connsiteX23" fmla="*/ 2383803 w 6051365"/>
              <a:gd name="connsiteY23" fmla="*/ 799490 h 799490"/>
              <a:gd name="connsiteX24" fmla="*/ 1774840 w 6051365"/>
              <a:gd name="connsiteY24" fmla="*/ 799490 h 799490"/>
              <a:gd name="connsiteX25" fmla="*/ 1165877 w 6051365"/>
              <a:gd name="connsiteY25" fmla="*/ 799490 h 799490"/>
              <a:gd name="connsiteX26" fmla="*/ 617262 w 6051365"/>
              <a:gd name="connsiteY26" fmla="*/ 799490 h 799490"/>
              <a:gd name="connsiteX27" fmla="*/ 8299 w 6051365"/>
              <a:gd name="connsiteY27" fmla="*/ 799490 h 799490"/>
              <a:gd name="connsiteX28" fmla="*/ 0 w 6051365"/>
              <a:gd name="connsiteY28" fmla="*/ 791191 h 799490"/>
              <a:gd name="connsiteX29" fmla="*/ 0 w 6051365"/>
              <a:gd name="connsiteY29" fmla="*/ 391916 h 799490"/>
              <a:gd name="connsiteX30" fmla="*/ 0 w 6051365"/>
              <a:gd name="connsiteY30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51365" h="799490" fill="none" extrusionOk="0">
                <a:moveTo>
                  <a:pt x="0" y="8299"/>
                </a:moveTo>
                <a:cubicBezTo>
                  <a:pt x="-102" y="3524"/>
                  <a:pt x="4074" y="-791"/>
                  <a:pt x="8299" y="0"/>
                </a:cubicBezTo>
                <a:cubicBezTo>
                  <a:pt x="151713" y="-2760"/>
                  <a:pt x="320572" y="65752"/>
                  <a:pt x="617262" y="0"/>
                </a:cubicBezTo>
                <a:cubicBezTo>
                  <a:pt x="913952" y="-65752"/>
                  <a:pt x="939795" y="56232"/>
                  <a:pt x="1226225" y="0"/>
                </a:cubicBezTo>
                <a:cubicBezTo>
                  <a:pt x="1512655" y="-56232"/>
                  <a:pt x="1548094" y="50034"/>
                  <a:pt x="1654145" y="0"/>
                </a:cubicBezTo>
                <a:cubicBezTo>
                  <a:pt x="1760196" y="-50034"/>
                  <a:pt x="2001097" y="16359"/>
                  <a:pt x="2263107" y="0"/>
                </a:cubicBezTo>
                <a:cubicBezTo>
                  <a:pt x="2525117" y="-16359"/>
                  <a:pt x="2578443" y="11849"/>
                  <a:pt x="2691027" y="0"/>
                </a:cubicBezTo>
                <a:cubicBezTo>
                  <a:pt x="2803611" y="-11849"/>
                  <a:pt x="3119640" y="73057"/>
                  <a:pt x="3299990" y="0"/>
                </a:cubicBezTo>
                <a:cubicBezTo>
                  <a:pt x="3480340" y="-73057"/>
                  <a:pt x="3751534" y="67651"/>
                  <a:pt x="3908953" y="0"/>
                </a:cubicBezTo>
                <a:cubicBezTo>
                  <a:pt x="4066372" y="-67651"/>
                  <a:pt x="4232653" y="57792"/>
                  <a:pt x="4397220" y="0"/>
                </a:cubicBezTo>
                <a:cubicBezTo>
                  <a:pt x="4561787" y="-57792"/>
                  <a:pt x="4600151" y="12131"/>
                  <a:pt x="4764793" y="0"/>
                </a:cubicBezTo>
                <a:cubicBezTo>
                  <a:pt x="4929435" y="-12131"/>
                  <a:pt x="5124819" y="30022"/>
                  <a:pt x="5373755" y="0"/>
                </a:cubicBezTo>
                <a:cubicBezTo>
                  <a:pt x="5622691" y="-30022"/>
                  <a:pt x="5830568" y="46846"/>
                  <a:pt x="6043066" y="0"/>
                </a:cubicBezTo>
                <a:cubicBezTo>
                  <a:pt x="6047033" y="332"/>
                  <a:pt x="6052142" y="2616"/>
                  <a:pt x="6051365" y="8299"/>
                </a:cubicBezTo>
                <a:cubicBezTo>
                  <a:pt x="6076087" y="182980"/>
                  <a:pt x="6048725" y="244290"/>
                  <a:pt x="6051365" y="407574"/>
                </a:cubicBezTo>
                <a:cubicBezTo>
                  <a:pt x="6054005" y="570859"/>
                  <a:pt x="6049777" y="680566"/>
                  <a:pt x="6051365" y="791191"/>
                </a:cubicBezTo>
                <a:cubicBezTo>
                  <a:pt x="6052032" y="796434"/>
                  <a:pt x="6047248" y="799718"/>
                  <a:pt x="6043066" y="799490"/>
                </a:cubicBezTo>
                <a:cubicBezTo>
                  <a:pt x="5929013" y="835262"/>
                  <a:pt x="5801488" y="771468"/>
                  <a:pt x="5615146" y="799490"/>
                </a:cubicBezTo>
                <a:cubicBezTo>
                  <a:pt x="5428804" y="827512"/>
                  <a:pt x="5321710" y="769656"/>
                  <a:pt x="5187226" y="799490"/>
                </a:cubicBezTo>
                <a:cubicBezTo>
                  <a:pt x="5052742" y="829324"/>
                  <a:pt x="4736331" y="797198"/>
                  <a:pt x="4578263" y="799490"/>
                </a:cubicBezTo>
                <a:cubicBezTo>
                  <a:pt x="4420195" y="801782"/>
                  <a:pt x="4282305" y="760917"/>
                  <a:pt x="4150344" y="799490"/>
                </a:cubicBezTo>
                <a:cubicBezTo>
                  <a:pt x="4018383" y="838063"/>
                  <a:pt x="3891831" y="771522"/>
                  <a:pt x="3662076" y="799490"/>
                </a:cubicBezTo>
                <a:cubicBezTo>
                  <a:pt x="3432321" y="827458"/>
                  <a:pt x="3208477" y="748500"/>
                  <a:pt x="2992766" y="799490"/>
                </a:cubicBezTo>
                <a:cubicBezTo>
                  <a:pt x="2777055" y="850480"/>
                  <a:pt x="2555043" y="781507"/>
                  <a:pt x="2383803" y="799490"/>
                </a:cubicBezTo>
                <a:cubicBezTo>
                  <a:pt x="2212563" y="817473"/>
                  <a:pt x="1969266" y="735204"/>
                  <a:pt x="1774840" y="799490"/>
                </a:cubicBezTo>
                <a:cubicBezTo>
                  <a:pt x="1580414" y="863776"/>
                  <a:pt x="1329122" y="737925"/>
                  <a:pt x="1165877" y="799490"/>
                </a:cubicBezTo>
                <a:cubicBezTo>
                  <a:pt x="1002632" y="861055"/>
                  <a:pt x="767272" y="777095"/>
                  <a:pt x="617262" y="799490"/>
                </a:cubicBezTo>
                <a:cubicBezTo>
                  <a:pt x="467252" y="821885"/>
                  <a:pt x="293162" y="738423"/>
                  <a:pt x="8299" y="799490"/>
                </a:cubicBezTo>
                <a:cubicBezTo>
                  <a:pt x="3660" y="800536"/>
                  <a:pt x="96" y="794422"/>
                  <a:pt x="0" y="791191"/>
                </a:cubicBezTo>
                <a:cubicBezTo>
                  <a:pt x="-15696" y="699617"/>
                  <a:pt x="18502" y="574121"/>
                  <a:pt x="0" y="391916"/>
                </a:cubicBezTo>
                <a:cubicBezTo>
                  <a:pt x="-18502" y="209712"/>
                  <a:pt x="20410" y="184697"/>
                  <a:pt x="0" y="8299"/>
                </a:cubicBezTo>
                <a:close/>
              </a:path>
              <a:path w="6051365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68758" y="-13356"/>
                  <a:pt x="244936" y="46796"/>
                  <a:pt x="436219" y="0"/>
                </a:cubicBezTo>
                <a:cubicBezTo>
                  <a:pt x="627502" y="-46796"/>
                  <a:pt x="749390" y="43683"/>
                  <a:pt x="864139" y="0"/>
                </a:cubicBezTo>
                <a:cubicBezTo>
                  <a:pt x="978888" y="-43683"/>
                  <a:pt x="1109289" y="8907"/>
                  <a:pt x="1231711" y="0"/>
                </a:cubicBezTo>
                <a:cubicBezTo>
                  <a:pt x="1354133" y="-8907"/>
                  <a:pt x="1588047" y="51227"/>
                  <a:pt x="1840674" y="0"/>
                </a:cubicBezTo>
                <a:cubicBezTo>
                  <a:pt x="2093301" y="-51227"/>
                  <a:pt x="2073386" y="3118"/>
                  <a:pt x="2208246" y="0"/>
                </a:cubicBezTo>
                <a:cubicBezTo>
                  <a:pt x="2343106" y="-3118"/>
                  <a:pt x="2574832" y="27181"/>
                  <a:pt x="2877556" y="0"/>
                </a:cubicBezTo>
                <a:cubicBezTo>
                  <a:pt x="3180280" y="-27181"/>
                  <a:pt x="3332256" y="61257"/>
                  <a:pt x="3546867" y="0"/>
                </a:cubicBezTo>
                <a:cubicBezTo>
                  <a:pt x="3761478" y="-61257"/>
                  <a:pt x="3904247" y="41210"/>
                  <a:pt x="4095482" y="0"/>
                </a:cubicBezTo>
                <a:cubicBezTo>
                  <a:pt x="4286718" y="-41210"/>
                  <a:pt x="4413907" y="23158"/>
                  <a:pt x="4583750" y="0"/>
                </a:cubicBezTo>
                <a:cubicBezTo>
                  <a:pt x="4753593" y="-23158"/>
                  <a:pt x="5026207" y="14031"/>
                  <a:pt x="5253060" y="0"/>
                </a:cubicBezTo>
                <a:cubicBezTo>
                  <a:pt x="5479913" y="-14031"/>
                  <a:pt x="5754963" y="52572"/>
                  <a:pt x="6043066" y="0"/>
                </a:cubicBezTo>
                <a:cubicBezTo>
                  <a:pt x="6046379" y="241"/>
                  <a:pt x="6051630" y="3602"/>
                  <a:pt x="6051365" y="8299"/>
                </a:cubicBezTo>
                <a:cubicBezTo>
                  <a:pt x="6073416" y="129260"/>
                  <a:pt x="6006070" y="325255"/>
                  <a:pt x="6051365" y="415403"/>
                </a:cubicBezTo>
                <a:cubicBezTo>
                  <a:pt x="6096660" y="505551"/>
                  <a:pt x="6022863" y="683524"/>
                  <a:pt x="6051365" y="791191"/>
                </a:cubicBezTo>
                <a:cubicBezTo>
                  <a:pt x="6051031" y="796055"/>
                  <a:pt x="6047811" y="799416"/>
                  <a:pt x="6043066" y="799490"/>
                </a:cubicBezTo>
                <a:cubicBezTo>
                  <a:pt x="5878091" y="801563"/>
                  <a:pt x="5667368" y="731570"/>
                  <a:pt x="5434103" y="799490"/>
                </a:cubicBezTo>
                <a:cubicBezTo>
                  <a:pt x="5200838" y="867410"/>
                  <a:pt x="5171094" y="794341"/>
                  <a:pt x="5066531" y="799490"/>
                </a:cubicBezTo>
                <a:cubicBezTo>
                  <a:pt x="4961968" y="804639"/>
                  <a:pt x="4808371" y="791903"/>
                  <a:pt x="4638611" y="799490"/>
                </a:cubicBezTo>
                <a:cubicBezTo>
                  <a:pt x="4468851" y="807077"/>
                  <a:pt x="4260424" y="787894"/>
                  <a:pt x="4150344" y="799490"/>
                </a:cubicBezTo>
                <a:cubicBezTo>
                  <a:pt x="4040264" y="811086"/>
                  <a:pt x="3811487" y="738092"/>
                  <a:pt x="3541381" y="799490"/>
                </a:cubicBezTo>
                <a:cubicBezTo>
                  <a:pt x="3271275" y="860888"/>
                  <a:pt x="3132629" y="765612"/>
                  <a:pt x="2992766" y="799490"/>
                </a:cubicBezTo>
                <a:cubicBezTo>
                  <a:pt x="2852904" y="833368"/>
                  <a:pt x="2646127" y="790680"/>
                  <a:pt x="2444150" y="799490"/>
                </a:cubicBezTo>
                <a:cubicBezTo>
                  <a:pt x="2242173" y="808300"/>
                  <a:pt x="2021568" y="796701"/>
                  <a:pt x="1895535" y="799490"/>
                </a:cubicBezTo>
                <a:cubicBezTo>
                  <a:pt x="1769502" y="802279"/>
                  <a:pt x="1681558" y="765369"/>
                  <a:pt x="1527963" y="799490"/>
                </a:cubicBezTo>
                <a:cubicBezTo>
                  <a:pt x="1374368" y="833611"/>
                  <a:pt x="1119168" y="797152"/>
                  <a:pt x="919000" y="799490"/>
                </a:cubicBezTo>
                <a:cubicBezTo>
                  <a:pt x="718832" y="801828"/>
                  <a:pt x="390208" y="795786"/>
                  <a:pt x="8299" y="799490"/>
                </a:cubicBezTo>
                <a:cubicBezTo>
                  <a:pt x="2683" y="799653"/>
                  <a:pt x="455" y="796996"/>
                  <a:pt x="0" y="791191"/>
                </a:cubicBezTo>
                <a:cubicBezTo>
                  <a:pt x="-21271" y="630272"/>
                  <a:pt x="26352" y="527972"/>
                  <a:pt x="0" y="407574"/>
                </a:cubicBezTo>
                <a:cubicBezTo>
                  <a:pt x="-26352" y="287176"/>
                  <a:pt x="17705" y="170940"/>
                  <a:pt x="0" y="829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suggested assessment showed a 92.4% accuracy, based on cross-validation with reported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6FEC46-23FE-936F-CD27-B894640542CF}"/>
              </a:ext>
            </a:extLst>
          </p:cNvPr>
          <p:cNvSpPr/>
          <p:nvPr/>
        </p:nvSpPr>
        <p:spPr>
          <a:xfrm>
            <a:off x="2178534" y="1088085"/>
            <a:ext cx="2738208" cy="489352"/>
          </a:xfrm>
          <a:custGeom>
            <a:avLst/>
            <a:gdLst>
              <a:gd name="connsiteX0" fmla="*/ 0 w 2738208"/>
              <a:gd name="connsiteY0" fmla="*/ 159842 h 489352"/>
              <a:gd name="connsiteX1" fmla="*/ 159842 w 2738208"/>
              <a:gd name="connsiteY1" fmla="*/ 0 h 489352"/>
              <a:gd name="connsiteX2" fmla="*/ 595176 w 2738208"/>
              <a:gd name="connsiteY2" fmla="*/ 0 h 489352"/>
              <a:gd name="connsiteX3" fmla="*/ 1054696 w 2738208"/>
              <a:gd name="connsiteY3" fmla="*/ 0 h 489352"/>
              <a:gd name="connsiteX4" fmla="*/ 1562586 w 2738208"/>
              <a:gd name="connsiteY4" fmla="*/ 0 h 489352"/>
              <a:gd name="connsiteX5" fmla="*/ 2046291 w 2738208"/>
              <a:gd name="connsiteY5" fmla="*/ 0 h 489352"/>
              <a:gd name="connsiteX6" fmla="*/ 2578366 w 2738208"/>
              <a:gd name="connsiteY6" fmla="*/ 0 h 489352"/>
              <a:gd name="connsiteX7" fmla="*/ 2738208 w 2738208"/>
              <a:gd name="connsiteY7" fmla="*/ 159842 h 489352"/>
              <a:gd name="connsiteX8" fmla="*/ 2738208 w 2738208"/>
              <a:gd name="connsiteY8" fmla="*/ 329510 h 489352"/>
              <a:gd name="connsiteX9" fmla="*/ 2578366 w 2738208"/>
              <a:gd name="connsiteY9" fmla="*/ 489352 h 489352"/>
              <a:gd name="connsiteX10" fmla="*/ 2118846 w 2738208"/>
              <a:gd name="connsiteY10" fmla="*/ 489352 h 489352"/>
              <a:gd name="connsiteX11" fmla="*/ 1610956 w 2738208"/>
              <a:gd name="connsiteY11" fmla="*/ 489352 h 489352"/>
              <a:gd name="connsiteX12" fmla="*/ 1127252 w 2738208"/>
              <a:gd name="connsiteY12" fmla="*/ 489352 h 489352"/>
              <a:gd name="connsiteX13" fmla="*/ 643547 w 2738208"/>
              <a:gd name="connsiteY13" fmla="*/ 489352 h 489352"/>
              <a:gd name="connsiteX14" fmla="*/ 159842 w 2738208"/>
              <a:gd name="connsiteY14" fmla="*/ 489352 h 489352"/>
              <a:gd name="connsiteX15" fmla="*/ 0 w 2738208"/>
              <a:gd name="connsiteY15" fmla="*/ 329510 h 489352"/>
              <a:gd name="connsiteX16" fmla="*/ 0 w 2738208"/>
              <a:gd name="connsiteY16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38208" h="489352" fill="none" extrusionOk="0">
                <a:moveTo>
                  <a:pt x="0" y="159842"/>
                </a:moveTo>
                <a:cubicBezTo>
                  <a:pt x="2151" y="50935"/>
                  <a:pt x="65071" y="12792"/>
                  <a:pt x="159842" y="0"/>
                </a:cubicBezTo>
                <a:cubicBezTo>
                  <a:pt x="263968" y="-36757"/>
                  <a:pt x="422867" y="26149"/>
                  <a:pt x="595176" y="0"/>
                </a:cubicBezTo>
                <a:cubicBezTo>
                  <a:pt x="767485" y="-26149"/>
                  <a:pt x="949426" y="42467"/>
                  <a:pt x="1054696" y="0"/>
                </a:cubicBezTo>
                <a:cubicBezTo>
                  <a:pt x="1159966" y="-42467"/>
                  <a:pt x="1447165" y="19619"/>
                  <a:pt x="1562586" y="0"/>
                </a:cubicBezTo>
                <a:cubicBezTo>
                  <a:pt x="1678007" y="-19619"/>
                  <a:pt x="1850068" y="31328"/>
                  <a:pt x="2046291" y="0"/>
                </a:cubicBezTo>
                <a:cubicBezTo>
                  <a:pt x="2242515" y="-31328"/>
                  <a:pt x="2384147" y="23342"/>
                  <a:pt x="2578366" y="0"/>
                </a:cubicBezTo>
                <a:cubicBezTo>
                  <a:pt x="2670436" y="-1041"/>
                  <a:pt x="2740403" y="69501"/>
                  <a:pt x="2738208" y="159842"/>
                </a:cubicBezTo>
                <a:cubicBezTo>
                  <a:pt x="2743249" y="215287"/>
                  <a:pt x="2720474" y="248520"/>
                  <a:pt x="2738208" y="329510"/>
                </a:cubicBezTo>
                <a:cubicBezTo>
                  <a:pt x="2732695" y="415231"/>
                  <a:pt x="2689750" y="502012"/>
                  <a:pt x="2578366" y="489352"/>
                </a:cubicBezTo>
                <a:cubicBezTo>
                  <a:pt x="2353743" y="504215"/>
                  <a:pt x="2284419" y="443171"/>
                  <a:pt x="2118846" y="489352"/>
                </a:cubicBezTo>
                <a:cubicBezTo>
                  <a:pt x="1953273" y="535533"/>
                  <a:pt x="1864378" y="446960"/>
                  <a:pt x="1610956" y="489352"/>
                </a:cubicBezTo>
                <a:cubicBezTo>
                  <a:pt x="1357534" y="531744"/>
                  <a:pt x="1271681" y="439587"/>
                  <a:pt x="1127252" y="489352"/>
                </a:cubicBezTo>
                <a:cubicBezTo>
                  <a:pt x="982823" y="539117"/>
                  <a:pt x="837125" y="443307"/>
                  <a:pt x="643547" y="489352"/>
                </a:cubicBezTo>
                <a:cubicBezTo>
                  <a:pt x="449970" y="535397"/>
                  <a:pt x="309867" y="444331"/>
                  <a:pt x="159842" y="489352"/>
                </a:cubicBezTo>
                <a:cubicBezTo>
                  <a:pt x="83301" y="481665"/>
                  <a:pt x="2778" y="426186"/>
                  <a:pt x="0" y="329510"/>
                </a:cubicBezTo>
                <a:cubicBezTo>
                  <a:pt x="-17434" y="283915"/>
                  <a:pt x="19911" y="224523"/>
                  <a:pt x="0" y="159842"/>
                </a:cubicBezTo>
                <a:close/>
              </a:path>
              <a:path w="2738208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261626" y="-11693"/>
                  <a:pt x="400981" y="45041"/>
                  <a:pt x="595176" y="0"/>
                </a:cubicBezTo>
                <a:cubicBezTo>
                  <a:pt x="789371" y="-45041"/>
                  <a:pt x="878498" y="45232"/>
                  <a:pt x="1030511" y="0"/>
                </a:cubicBezTo>
                <a:cubicBezTo>
                  <a:pt x="1182525" y="-45232"/>
                  <a:pt x="1252806" y="16281"/>
                  <a:pt x="1441660" y="0"/>
                </a:cubicBezTo>
                <a:cubicBezTo>
                  <a:pt x="1630514" y="-16281"/>
                  <a:pt x="1747892" y="55957"/>
                  <a:pt x="1949550" y="0"/>
                </a:cubicBezTo>
                <a:cubicBezTo>
                  <a:pt x="2151208" y="-55957"/>
                  <a:pt x="2378790" y="59040"/>
                  <a:pt x="2578366" y="0"/>
                </a:cubicBezTo>
                <a:cubicBezTo>
                  <a:pt x="2650049" y="-5688"/>
                  <a:pt x="2718912" y="61121"/>
                  <a:pt x="2738208" y="159842"/>
                </a:cubicBezTo>
                <a:cubicBezTo>
                  <a:pt x="2747121" y="212622"/>
                  <a:pt x="2735448" y="279828"/>
                  <a:pt x="2738208" y="329510"/>
                </a:cubicBezTo>
                <a:cubicBezTo>
                  <a:pt x="2740719" y="423850"/>
                  <a:pt x="2667193" y="486872"/>
                  <a:pt x="2578366" y="489352"/>
                </a:cubicBezTo>
                <a:cubicBezTo>
                  <a:pt x="2340234" y="498775"/>
                  <a:pt x="2285195" y="459886"/>
                  <a:pt x="2070476" y="489352"/>
                </a:cubicBezTo>
                <a:cubicBezTo>
                  <a:pt x="1855757" y="518818"/>
                  <a:pt x="1660827" y="475718"/>
                  <a:pt x="1538401" y="489352"/>
                </a:cubicBezTo>
                <a:cubicBezTo>
                  <a:pt x="1415975" y="502986"/>
                  <a:pt x="1229585" y="456752"/>
                  <a:pt x="1103066" y="489352"/>
                </a:cubicBezTo>
                <a:cubicBezTo>
                  <a:pt x="976547" y="521952"/>
                  <a:pt x="544383" y="434456"/>
                  <a:pt x="159842" y="489352"/>
                </a:cubicBezTo>
                <a:cubicBezTo>
                  <a:pt x="86756" y="479364"/>
                  <a:pt x="16801" y="406077"/>
                  <a:pt x="0" y="329510"/>
                </a:cubicBezTo>
                <a:cubicBezTo>
                  <a:pt x="-13394" y="247821"/>
                  <a:pt x="12947" y="231390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was achieved?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CB7E8-E291-1EC1-3949-F9C05048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5" y="4456511"/>
            <a:ext cx="6470248" cy="1923791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C5894F9-D56D-8F27-440C-90FE659ED655}"/>
              </a:ext>
            </a:extLst>
          </p:cNvPr>
          <p:cNvSpPr/>
          <p:nvPr/>
        </p:nvSpPr>
        <p:spPr>
          <a:xfrm>
            <a:off x="7529336" y="1133066"/>
            <a:ext cx="3889093" cy="489352"/>
          </a:xfrm>
          <a:custGeom>
            <a:avLst/>
            <a:gdLst>
              <a:gd name="connsiteX0" fmla="*/ 0 w 3889093"/>
              <a:gd name="connsiteY0" fmla="*/ 159842 h 489352"/>
              <a:gd name="connsiteX1" fmla="*/ 159842 w 3889093"/>
              <a:gd name="connsiteY1" fmla="*/ 0 h 489352"/>
              <a:gd name="connsiteX2" fmla="*/ 790438 w 3889093"/>
              <a:gd name="connsiteY2" fmla="*/ 0 h 489352"/>
              <a:gd name="connsiteX3" fmla="*/ 1385339 w 3889093"/>
              <a:gd name="connsiteY3" fmla="*/ 0 h 489352"/>
              <a:gd name="connsiteX4" fmla="*/ 1980241 w 3889093"/>
              <a:gd name="connsiteY4" fmla="*/ 0 h 489352"/>
              <a:gd name="connsiteX5" fmla="*/ 2468060 w 3889093"/>
              <a:gd name="connsiteY5" fmla="*/ 0 h 489352"/>
              <a:gd name="connsiteX6" fmla="*/ 3098655 w 3889093"/>
              <a:gd name="connsiteY6" fmla="*/ 0 h 489352"/>
              <a:gd name="connsiteX7" fmla="*/ 3729251 w 3889093"/>
              <a:gd name="connsiteY7" fmla="*/ 0 h 489352"/>
              <a:gd name="connsiteX8" fmla="*/ 3889093 w 3889093"/>
              <a:gd name="connsiteY8" fmla="*/ 159842 h 489352"/>
              <a:gd name="connsiteX9" fmla="*/ 3889093 w 3889093"/>
              <a:gd name="connsiteY9" fmla="*/ 329510 h 489352"/>
              <a:gd name="connsiteX10" fmla="*/ 3729251 w 3889093"/>
              <a:gd name="connsiteY10" fmla="*/ 489352 h 489352"/>
              <a:gd name="connsiteX11" fmla="*/ 3134350 w 3889093"/>
              <a:gd name="connsiteY11" fmla="*/ 489352 h 489352"/>
              <a:gd name="connsiteX12" fmla="*/ 2610836 w 3889093"/>
              <a:gd name="connsiteY12" fmla="*/ 489352 h 489352"/>
              <a:gd name="connsiteX13" fmla="*/ 1980241 w 3889093"/>
              <a:gd name="connsiteY13" fmla="*/ 489352 h 489352"/>
              <a:gd name="connsiteX14" fmla="*/ 1456727 w 3889093"/>
              <a:gd name="connsiteY14" fmla="*/ 489352 h 489352"/>
              <a:gd name="connsiteX15" fmla="*/ 826132 w 3889093"/>
              <a:gd name="connsiteY15" fmla="*/ 489352 h 489352"/>
              <a:gd name="connsiteX16" fmla="*/ 159842 w 3889093"/>
              <a:gd name="connsiteY16" fmla="*/ 489352 h 489352"/>
              <a:gd name="connsiteX17" fmla="*/ 0 w 3889093"/>
              <a:gd name="connsiteY17" fmla="*/ 329510 h 489352"/>
              <a:gd name="connsiteX18" fmla="*/ 0 w 3889093"/>
              <a:gd name="connsiteY18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9093" h="489352" fill="none" extrusionOk="0">
                <a:moveTo>
                  <a:pt x="0" y="159842"/>
                </a:moveTo>
                <a:cubicBezTo>
                  <a:pt x="-74" y="77043"/>
                  <a:pt x="78782" y="4049"/>
                  <a:pt x="159842" y="0"/>
                </a:cubicBezTo>
                <a:cubicBezTo>
                  <a:pt x="365502" y="-24885"/>
                  <a:pt x="500614" y="68094"/>
                  <a:pt x="790438" y="0"/>
                </a:cubicBezTo>
                <a:cubicBezTo>
                  <a:pt x="1080262" y="-68094"/>
                  <a:pt x="1253731" y="4637"/>
                  <a:pt x="1385339" y="0"/>
                </a:cubicBezTo>
                <a:cubicBezTo>
                  <a:pt x="1516947" y="-4637"/>
                  <a:pt x="1688660" y="44989"/>
                  <a:pt x="1980241" y="0"/>
                </a:cubicBezTo>
                <a:cubicBezTo>
                  <a:pt x="2271822" y="-44989"/>
                  <a:pt x="2359446" y="57527"/>
                  <a:pt x="2468060" y="0"/>
                </a:cubicBezTo>
                <a:cubicBezTo>
                  <a:pt x="2576674" y="-57527"/>
                  <a:pt x="2787515" y="24471"/>
                  <a:pt x="3098655" y="0"/>
                </a:cubicBezTo>
                <a:cubicBezTo>
                  <a:pt x="3409796" y="-24471"/>
                  <a:pt x="3494131" y="57401"/>
                  <a:pt x="3729251" y="0"/>
                </a:cubicBezTo>
                <a:cubicBezTo>
                  <a:pt x="3811437" y="962"/>
                  <a:pt x="3897022" y="92876"/>
                  <a:pt x="3889093" y="159842"/>
                </a:cubicBezTo>
                <a:cubicBezTo>
                  <a:pt x="3901891" y="224204"/>
                  <a:pt x="3869463" y="251709"/>
                  <a:pt x="3889093" y="329510"/>
                </a:cubicBezTo>
                <a:cubicBezTo>
                  <a:pt x="3886327" y="442293"/>
                  <a:pt x="3803503" y="487464"/>
                  <a:pt x="3729251" y="489352"/>
                </a:cubicBezTo>
                <a:cubicBezTo>
                  <a:pt x="3486706" y="554888"/>
                  <a:pt x="3422730" y="456989"/>
                  <a:pt x="3134350" y="489352"/>
                </a:cubicBezTo>
                <a:cubicBezTo>
                  <a:pt x="2845970" y="521715"/>
                  <a:pt x="2805173" y="478088"/>
                  <a:pt x="2610836" y="489352"/>
                </a:cubicBezTo>
                <a:cubicBezTo>
                  <a:pt x="2416499" y="500616"/>
                  <a:pt x="2246871" y="485840"/>
                  <a:pt x="1980241" y="489352"/>
                </a:cubicBezTo>
                <a:cubicBezTo>
                  <a:pt x="1713612" y="492864"/>
                  <a:pt x="1595049" y="465811"/>
                  <a:pt x="1456727" y="489352"/>
                </a:cubicBezTo>
                <a:cubicBezTo>
                  <a:pt x="1318405" y="512893"/>
                  <a:pt x="1119800" y="461999"/>
                  <a:pt x="826132" y="489352"/>
                </a:cubicBezTo>
                <a:cubicBezTo>
                  <a:pt x="532464" y="516705"/>
                  <a:pt x="471771" y="421256"/>
                  <a:pt x="159842" y="489352"/>
                </a:cubicBezTo>
                <a:cubicBezTo>
                  <a:pt x="63918" y="465398"/>
                  <a:pt x="9472" y="406646"/>
                  <a:pt x="0" y="329510"/>
                </a:cubicBezTo>
                <a:cubicBezTo>
                  <a:pt x="-2353" y="290566"/>
                  <a:pt x="16978" y="219963"/>
                  <a:pt x="0" y="159842"/>
                </a:cubicBezTo>
                <a:close/>
              </a:path>
              <a:path w="3889093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420229" y="-45104"/>
                  <a:pt x="542735" y="11335"/>
                  <a:pt x="683355" y="0"/>
                </a:cubicBezTo>
                <a:cubicBezTo>
                  <a:pt x="823975" y="-11335"/>
                  <a:pt x="1078636" y="11573"/>
                  <a:pt x="1206869" y="0"/>
                </a:cubicBezTo>
                <a:cubicBezTo>
                  <a:pt x="1335102" y="-11573"/>
                  <a:pt x="1593408" y="53371"/>
                  <a:pt x="1694688" y="0"/>
                </a:cubicBezTo>
                <a:cubicBezTo>
                  <a:pt x="1795968" y="-53371"/>
                  <a:pt x="2073173" y="55825"/>
                  <a:pt x="2325283" y="0"/>
                </a:cubicBezTo>
                <a:cubicBezTo>
                  <a:pt x="2577393" y="-55825"/>
                  <a:pt x="2573050" y="6301"/>
                  <a:pt x="2813103" y="0"/>
                </a:cubicBezTo>
                <a:cubicBezTo>
                  <a:pt x="3053156" y="-6301"/>
                  <a:pt x="3384943" y="6515"/>
                  <a:pt x="3729251" y="0"/>
                </a:cubicBezTo>
                <a:cubicBezTo>
                  <a:pt x="3825573" y="-22614"/>
                  <a:pt x="3888915" y="74612"/>
                  <a:pt x="3889093" y="159842"/>
                </a:cubicBezTo>
                <a:cubicBezTo>
                  <a:pt x="3898591" y="202028"/>
                  <a:pt x="3869071" y="286851"/>
                  <a:pt x="3889093" y="329510"/>
                </a:cubicBezTo>
                <a:cubicBezTo>
                  <a:pt x="3892359" y="418026"/>
                  <a:pt x="3821732" y="474424"/>
                  <a:pt x="3729251" y="489352"/>
                </a:cubicBezTo>
                <a:cubicBezTo>
                  <a:pt x="3508571" y="516136"/>
                  <a:pt x="3339349" y="487595"/>
                  <a:pt x="3241432" y="489352"/>
                </a:cubicBezTo>
                <a:cubicBezTo>
                  <a:pt x="3143515" y="491109"/>
                  <a:pt x="2918434" y="482226"/>
                  <a:pt x="2717918" y="489352"/>
                </a:cubicBezTo>
                <a:cubicBezTo>
                  <a:pt x="2517402" y="496478"/>
                  <a:pt x="2373706" y="448161"/>
                  <a:pt x="2051629" y="489352"/>
                </a:cubicBezTo>
                <a:cubicBezTo>
                  <a:pt x="1729552" y="530543"/>
                  <a:pt x="1767719" y="446843"/>
                  <a:pt x="1492421" y="489352"/>
                </a:cubicBezTo>
                <a:cubicBezTo>
                  <a:pt x="1217123" y="531861"/>
                  <a:pt x="1134960" y="479562"/>
                  <a:pt x="1004602" y="489352"/>
                </a:cubicBezTo>
                <a:cubicBezTo>
                  <a:pt x="874244" y="499142"/>
                  <a:pt x="577047" y="390051"/>
                  <a:pt x="159842" y="489352"/>
                </a:cubicBezTo>
                <a:cubicBezTo>
                  <a:pt x="73715" y="468723"/>
                  <a:pt x="-6493" y="430580"/>
                  <a:pt x="0" y="329510"/>
                </a:cubicBezTo>
                <a:cubicBezTo>
                  <a:pt x="-19683" y="256625"/>
                  <a:pt x="19978" y="210793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potentials of this study?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07AE62-0865-3F7A-CA3C-2F6C23418CC9}"/>
              </a:ext>
            </a:extLst>
          </p:cNvPr>
          <p:cNvSpPr/>
          <p:nvPr/>
        </p:nvSpPr>
        <p:spPr>
          <a:xfrm>
            <a:off x="7280479" y="1908419"/>
            <a:ext cx="4386806" cy="542828"/>
          </a:xfrm>
          <a:custGeom>
            <a:avLst/>
            <a:gdLst>
              <a:gd name="connsiteX0" fmla="*/ 0 w 4386806"/>
              <a:gd name="connsiteY0" fmla="*/ 5635 h 542828"/>
              <a:gd name="connsiteX1" fmla="*/ 5635 w 4386806"/>
              <a:gd name="connsiteY1" fmla="*/ 0 h 542828"/>
              <a:gd name="connsiteX2" fmla="*/ 465066 w 4386806"/>
              <a:gd name="connsiteY2" fmla="*/ 0 h 542828"/>
              <a:gd name="connsiteX3" fmla="*/ 1012008 w 4386806"/>
              <a:gd name="connsiteY3" fmla="*/ 0 h 542828"/>
              <a:gd name="connsiteX4" fmla="*/ 1558950 w 4386806"/>
              <a:gd name="connsiteY4" fmla="*/ 0 h 542828"/>
              <a:gd name="connsiteX5" fmla="*/ 2105892 w 4386806"/>
              <a:gd name="connsiteY5" fmla="*/ 0 h 542828"/>
              <a:gd name="connsiteX6" fmla="*/ 2696590 w 4386806"/>
              <a:gd name="connsiteY6" fmla="*/ 0 h 542828"/>
              <a:gd name="connsiteX7" fmla="*/ 3243532 w 4386806"/>
              <a:gd name="connsiteY7" fmla="*/ 0 h 542828"/>
              <a:gd name="connsiteX8" fmla="*/ 3790474 w 4386806"/>
              <a:gd name="connsiteY8" fmla="*/ 0 h 542828"/>
              <a:gd name="connsiteX9" fmla="*/ 4381171 w 4386806"/>
              <a:gd name="connsiteY9" fmla="*/ 0 h 542828"/>
              <a:gd name="connsiteX10" fmla="*/ 4386806 w 4386806"/>
              <a:gd name="connsiteY10" fmla="*/ 5635 h 542828"/>
              <a:gd name="connsiteX11" fmla="*/ 4386806 w 4386806"/>
              <a:gd name="connsiteY11" fmla="*/ 537193 h 542828"/>
              <a:gd name="connsiteX12" fmla="*/ 4381171 w 4386806"/>
              <a:gd name="connsiteY12" fmla="*/ 542828 h 542828"/>
              <a:gd name="connsiteX13" fmla="*/ 3790474 w 4386806"/>
              <a:gd name="connsiteY13" fmla="*/ 542828 h 542828"/>
              <a:gd name="connsiteX14" fmla="*/ 3199776 w 4386806"/>
              <a:gd name="connsiteY14" fmla="*/ 542828 h 542828"/>
              <a:gd name="connsiteX15" fmla="*/ 2696590 w 4386806"/>
              <a:gd name="connsiteY15" fmla="*/ 542828 h 542828"/>
              <a:gd name="connsiteX16" fmla="*/ 2280914 w 4386806"/>
              <a:gd name="connsiteY16" fmla="*/ 542828 h 542828"/>
              <a:gd name="connsiteX17" fmla="*/ 1690216 w 4386806"/>
              <a:gd name="connsiteY17" fmla="*/ 542828 h 542828"/>
              <a:gd name="connsiteX18" fmla="*/ 1187030 w 4386806"/>
              <a:gd name="connsiteY18" fmla="*/ 542828 h 542828"/>
              <a:gd name="connsiteX19" fmla="*/ 727598 w 4386806"/>
              <a:gd name="connsiteY19" fmla="*/ 542828 h 542828"/>
              <a:gd name="connsiteX20" fmla="*/ 5635 w 4386806"/>
              <a:gd name="connsiteY20" fmla="*/ 542828 h 542828"/>
              <a:gd name="connsiteX21" fmla="*/ 0 w 4386806"/>
              <a:gd name="connsiteY21" fmla="*/ 537193 h 542828"/>
              <a:gd name="connsiteX22" fmla="*/ 0 w 4386806"/>
              <a:gd name="connsiteY22" fmla="*/ 5635 h 54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42828" fill="none" extrusionOk="0">
                <a:moveTo>
                  <a:pt x="0" y="5635"/>
                </a:moveTo>
                <a:cubicBezTo>
                  <a:pt x="238" y="2458"/>
                  <a:pt x="2745" y="-208"/>
                  <a:pt x="5635" y="0"/>
                </a:cubicBezTo>
                <a:cubicBezTo>
                  <a:pt x="218738" y="-46590"/>
                  <a:pt x="364603" y="41835"/>
                  <a:pt x="465066" y="0"/>
                </a:cubicBezTo>
                <a:cubicBezTo>
                  <a:pt x="565529" y="-41835"/>
                  <a:pt x="782819" y="30676"/>
                  <a:pt x="1012008" y="0"/>
                </a:cubicBezTo>
                <a:cubicBezTo>
                  <a:pt x="1241197" y="-30676"/>
                  <a:pt x="1324217" y="53635"/>
                  <a:pt x="1558950" y="0"/>
                </a:cubicBezTo>
                <a:cubicBezTo>
                  <a:pt x="1793683" y="-53635"/>
                  <a:pt x="1893479" y="46881"/>
                  <a:pt x="2105892" y="0"/>
                </a:cubicBezTo>
                <a:cubicBezTo>
                  <a:pt x="2318305" y="-46881"/>
                  <a:pt x="2500781" y="20065"/>
                  <a:pt x="2696590" y="0"/>
                </a:cubicBezTo>
                <a:cubicBezTo>
                  <a:pt x="2892399" y="-20065"/>
                  <a:pt x="3048854" y="36400"/>
                  <a:pt x="3243532" y="0"/>
                </a:cubicBezTo>
                <a:cubicBezTo>
                  <a:pt x="3438210" y="-36400"/>
                  <a:pt x="3627554" y="17017"/>
                  <a:pt x="3790474" y="0"/>
                </a:cubicBezTo>
                <a:cubicBezTo>
                  <a:pt x="3953394" y="-17017"/>
                  <a:pt x="4200303" y="10359"/>
                  <a:pt x="4381171" y="0"/>
                </a:cubicBezTo>
                <a:cubicBezTo>
                  <a:pt x="4384594" y="-204"/>
                  <a:pt x="4386916" y="2855"/>
                  <a:pt x="4386806" y="5635"/>
                </a:cubicBezTo>
                <a:cubicBezTo>
                  <a:pt x="4389809" y="187790"/>
                  <a:pt x="4350747" y="419680"/>
                  <a:pt x="4386806" y="537193"/>
                </a:cubicBezTo>
                <a:cubicBezTo>
                  <a:pt x="4386720" y="539564"/>
                  <a:pt x="4384661" y="542712"/>
                  <a:pt x="4381171" y="542828"/>
                </a:cubicBezTo>
                <a:cubicBezTo>
                  <a:pt x="4149640" y="582091"/>
                  <a:pt x="3939916" y="481631"/>
                  <a:pt x="3790474" y="542828"/>
                </a:cubicBezTo>
                <a:cubicBezTo>
                  <a:pt x="3641032" y="604025"/>
                  <a:pt x="3348236" y="539865"/>
                  <a:pt x="3199776" y="542828"/>
                </a:cubicBezTo>
                <a:cubicBezTo>
                  <a:pt x="3051316" y="545791"/>
                  <a:pt x="2826522" y="520137"/>
                  <a:pt x="2696590" y="542828"/>
                </a:cubicBezTo>
                <a:cubicBezTo>
                  <a:pt x="2566658" y="565519"/>
                  <a:pt x="2462516" y="530079"/>
                  <a:pt x="2280914" y="542828"/>
                </a:cubicBezTo>
                <a:cubicBezTo>
                  <a:pt x="2099312" y="555577"/>
                  <a:pt x="1825038" y="498122"/>
                  <a:pt x="1690216" y="542828"/>
                </a:cubicBezTo>
                <a:cubicBezTo>
                  <a:pt x="1555394" y="587534"/>
                  <a:pt x="1403086" y="511795"/>
                  <a:pt x="1187030" y="542828"/>
                </a:cubicBezTo>
                <a:cubicBezTo>
                  <a:pt x="970974" y="573861"/>
                  <a:pt x="823344" y="523784"/>
                  <a:pt x="727598" y="542828"/>
                </a:cubicBezTo>
                <a:cubicBezTo>
                  <a:pt x="631852" y="561872"/>
                  <a:pt x="229477" y="493515"/>
                  <a:pt x="5635" y="542828"/>
                </a:cubicBezTo>
                <a:cubicBezTo>
                  <a:pt x="2589" y="542700"/>
                  <a:pt x="153" y="540686"/>
                  <a:pt x="0" y="537193"/>
                </a:cubicBezTo>
                <a:cubicBezTo>
                  <a:pt x="-2069" y="413483"/>
                  <a:pt x="61355" y="192239"/>
                  <a:pt x="0" y="5635"/>
                </a:cubicBezTo>
                <a:close/>
              </a:path>
              <a:path w="4386806" h="542828" stroke="0" extrusionOk="0">
                <a:moveTo>
                  <a:pt x="0" y="5635"/>
                </a:moveTo>
                <a:cubicBezTo>
                  <a:pt x="-23" y="2251"/>
                  <a:pt x="2665" y="-194"/>
                  <a:pt x="5635" y="0"/>
                </a:cubicBezTo>
                <a:cubicBezTo>
                  <a:pt x="115720" y="-43987"/>
                  <a:pt x="358740" y="18220"/>
                  <a:pt x="465066" y="0"/>
                </a:cubicBezTo>
                <a:cubicBezTo>
                  <a:pt x="571392" y="-18220"/>
                  <a:pt x="697002" y="29689"/>
                  <a:pt x="924498" y="0"/>
                </a:cubicBezTo>
                <a:cubicBezTo>
                  <a:pt x="1151994" y="-29689"/>
                  <a:pt x="1150261" y="48330"/>
                  <a:pt x="1340173" y="0"/>
                </a:cubicBezTo>
                <a:cubicBezTo>
                  <a:pt x="1530086" y="-48330"/>
                  <a:pt x="1637245" y="64640"/>
                  <a:pt x="1930871" y="0"/>
                </a:cubicBezTo>
                <a:cubicBezTo>
                  <a:pt x="2224497" y="-64640"/>
                  <a:pt x="2177259" y="12621"/>
                  <a:pt x="2346547" y="0"/>
                </a:cubicBezTo>
                <a:cubicBezTo>
                  <a:pt x="2515835" y="-12621"/>
                  <a:pt x="2708282" y="68235"/>
                  <a:pt x="2980999" y="0"/>
                </a:cubicBezTo>
                <a:cubicBezTo>
                  <a:pt x="3253716" y="-68235"/>
                  <a:pt x="3396858" y="34611"/>
                  <a:pt x="3615452" y="0"/>
                </a:cubicBezTo>
                <a:cubicBezTo>
                  <a:pt x="3834046" y="-34611"/>
                  <a:pt x="4048286" y="28208"/>
                  <a:pt x="4381171" y="0"/>
                </a:cubicBezTo>
                <a:cubicBezTo>
                  <a:pt x="4384592" y="746"/>
                  <a:pt x="4386972" y="1771"/>
                  <a:pt x="4386806" y="5635"/>
                </a:cubicBezTo>
                <a:cubicBezTo>
                  <a:pt x="4406454" y="239555"/>
                  <a:pt x="4359389" y="324658"/>
                  <a:pt x="4386806" y="537193"/>
                </a:cubicBezTo>
                <a:cubicBezTo>
                  <a:pt x="4386730" y="540319"/>
                  <a:pt x="4384745" y="542628"/>
                  <a:pt x="4381171" y="542828"/>
                </a:cubicBezTo>
                <a:cubicBezTo>
                  <a:pt x="4231806" y="595719"/>
                  <a:pt x="3946866" y="473577"/>
                  <a:pt x="3746718" y="542828"/>
                </a:cubicBezTo>
                <a:cubicBezTo>
                  <a:pt x="3546570" y="612079"/>
                  <a:pt x="3450148" y="483720"/>
                  <a:pt x="3243532" y="542828"/>
                </a:cubicBezTo>
                <a:cubicBezTo>
                  <a:pt x="3036916" y="601936"/>
                  <a:pt x="3011730" y="501560"/>
                  <a:pt x="2827856" y="542828"/>
                </a:cubicBezTo>
                <a:cubicBezTo>
                  <a:pt x="2643982" y="584096"/>
                  <a:pt x="2503154" y="538551"/>
                  <a:pt x="2368424" y="542828"/>
                </a:cubicBezTo>
                <a:cubicBezTo>
                  <a:pt x="2233694" y="547105"/>
                  <a:pt x="2072416" y="541867"/>
                  <a:pt x="1821482" y="542828"/>
                </a:cubicBezTo>
                <a:cubicBezTo>
                  <a:pt x="1570548" y="543789"/>
                  <a:pt x="1536998" y="528138"/>
                  <a:pt x="1405807" y="542828"/>
                </a:cubicBezTo>
                <a:cubicBezTo>
                  <a:pt x="1274617" y="557518"/>
                  <a:pt x="1076005" y="499431"/>
                  <a:pt x="946375" y="542828"/>
                </a:cubicBezTo>
                <a:cubicBezTo>
                  <a:pt x="816745" y="586225"/>
                  <a:pt x="416808" y="497337"/>
                  <a:pt x="5635" y="542828"/>
                </a:cubicBezTo>
                <a:cubicBezTo>
                  <a:pt x="2076" y="543287"/>
                  <a:pt x="-495" y="539858"/>
                  <a:pt x="0" y="537193"/>
                </a:cubicBezTo>
                <a:cubicBezTo>
                  <a:pt x="-20195" y="346757"/>
                  <a:pt x="15602" y="230459"/>
                  <a:pt x="0" y="563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NTA suspect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list could be shortened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3B0C92A-3F7E-61D6-285F-AB3FA1752B30}"/>
              </a:ext>
            </a:extLst>
          </p:cNvPr>
          <p:cNvSpPr/>
          <p:nvPr/>
        </p:nvSpPr>
        <p:spPr>
          <a:xfrm>
            <a:off x="7280479" y="3176135"/>
            <a:ext cx="4386806" cy="550238"/>
          </a:xfrm>
          <a:custGeom>
            <a:avLst/>
            <a:gdLst>
              <a:gd name="connsiteX0" fmla="*/ 0 w 4386806"/>
              <a:gd name="connsiteY0" fmla="*/ 5711 h 550238"/>
              <a:gd name="connsiteX1" fmla="*/ 5711 w 4386806"/>
              <a:gd name="connsiteY1" fmla="*/ 0 h 550238"/>
              <a:gd name="connsiteX2" fmla="*/ 465126 w 4386806"/>
              <a:gd name="connsiteY2" fmla="*/ 0 h 550238"/>
              <a:gd name="connsiteX3" fmla="*/ 1012049 w 4386806"/>
              <a:gd name="connsiteY3" fmla="*/ 0 h 550238"/>
              <a:gd name="connsiteX4" fmla="*/ 1558972 w 4386806"/>
              <a:gd name="connsiteY4" fmla="*/ 0 h 550238"/>
              <a:gd name="connsiteX5" fmla="*/ 2105895 w 4386806"/>
              <a:gd name="connsiteY5" fmla="*/ 0 h 550238"/>
              <a:gd name="connsiteX6" fmla="*/ 2696572 w 4386806"/>
              <a:gd name="connsiteY6" fmla="*/ 0 h 550238"/>
              <a:gd name="connsiteX7" fmla="*/ 3243495 w 4386806"/>
              <a:gd name="connsiteY7" fmla="*/ 0 h 550238"/>
              <a:gd name="connsiteX8" fmla="*/ 3790418 w 4386806"/>
              <a:gd name="connsiteY8" fmla="*/ 0 h 550238"/>
              <a:gd name="connsiteX9" fmla="*/ 4381095 w 4386806"/>
              <a:gd name="connsiteY9" fmla="*/ 0 h 550238"/>
              <a:gd name="connsiteX10" fmla="*/ 4386806 w 4386806"/>
              <a:gd name="connsiteY10" fmla="*/ 5711 h 550238"/>
              <a:gd name="connsiteX11" fmla="*/ 4386806 w 4386806"/>
              <a:gd name="connsiteY11" fmla="*/ 544527 h 550238"/>
              <a:gd name="connsiteX12" fmla="*/ 4381095 w 4386806"/>
              <a:gd name="connsiteY12" fmla="*/ 550238 h 550238"/>
              <a:gd name="connsiteX13" fmla="*/ 3790418 w 4386806"/>
              <a:gd name="connsiteY13" fmla="*/ 550238 h 550238"/>
              <a:gd name="connsiteX14" fmla="*/ 3199741 w 4386806"/>
              <a:gd name="connsiteY14" fmla="*/ 550238 h 550238"/>
              <a:gd name="connsiteX15" fmla="*/ 2696572 w 4386806"/>
              <a:gd name="connsiteY15" fmla="*/ 550238 h 550238"/>
              <a:gd name="connsiteX16" fmla="*/ 2280911 w 4386806"/>
              <a:gd name="connsiteY16" fmla="*/ 550238 h 550238"/>
              <a:gd name="connsiteX17" fmla="*/ 1690234 w 4386806"/>
              <a:gd name="connsiteY17" fmla="*/ 550238 h 550238"/>
              <a:gd name="connsiteX18" fmla="*/ 1187065 w 4386806"/>
              <a:gd name="connsiteY18" fmla="*/ 550238 h 550238"/>
              <a:gd name="connsiteX19" fmla="*/ 727649 w 4386806"/>
              <a:gd name="connsiteY19" fmla="*/ 550238 h 550238"/>
              <a:gd name="connsiteX20" fmla="*/ 5711 w 4386806"/>
              <a:gd name="connsiteY20" fmla="*/ 550238 h 550238"/>
              <a:gd name="connsiteX21" fmla="*/ 0 w 4386806"/>
              <a:gd name="connsiteY21" fmla="*/ 544527 h 550238"/>
              <a:gd name="connsiteX22" fmla="*/ 0 w 4386806"/>
              <a:gd name="connsiteY22" fmla="*/ 5711 h 55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50238" fill="none" extrusionOk="0">
                <a:moveTo>
                  <a:pt x="0" y="5711"/>
                </a:moveTo>
                <a:cubicBezTo>
                  <a:pt x="580" y="2398"/>
                  <a:pt x="2818" y="-245"/>
                  <a:pt x="5711" y="0"/>
                </a:cubicBezTo>
                <a:cubicBezTo>
                  <a:pt x="117796" y="-8821"/>
                  <a:pt x="315968" y="35571"/>
                  <a:pt x="465126" y="0"/>
                </a:cubicBezTo>
                <a:cubicBezTo>
                  <a:pt x="614285" y="-35571"/>
                  <a:pt x="847485" y="12647"/>
                  <a:pt x="1012049" y="0"/>
                </a:cubicBezTo>
                <a:cubicBezTo>
                  <a:pt x="1176613" y="-12647"/>
                  <a:pt x="1400258" y="7682"/>
                  <a:pt x="1558972" y="0"/>
                </a:cubicBezTo>
                <a:cubicBezTo>
                  <a:pt x="1717686" y="-7682"/>
                  <a:pt x="1989188" y="26752"/>
                  <a:pt x="2105895" y="0"/>
                </a:cubicBezTo>
                <a:cubicBezTo>
                  <a:pt x="2222602" y="-26752"/>
                  <a:pt x="2462881" y="47165"/>
                  <a:pt x="2696572" y="0"/>
                </a:cubicBezTo>
                <a:cubicBezTo>
                  <a:pt x="2930263" y="-47165"/>
                  <a:pt x="3091559" y="45682"/>
                  <a:pt x="3243495" y="0"/>
                </a:cubicBezTo>
                <a:cubicBezTo>
                  <a:pt x="3395431" y="-45682"/>
                  <a:pt x="3534828" y="21133"/>
                  <a:pt x="3790418" y="0"/>
                </a:cubicBezTo>
                <a:cubicBezTo>
                  <a:pt x="4046008" y="-21133"/>
                  <a:pt x="4109289" y="35386"/>
                  <a:pt x="4381095" y="0"/>
                </a:cubicBezTo>
                <a:cubicBezTo>
                  <a:pt x="4384314" y="-42"/>
                  <a:pt x="4386896" y="2828"/>
                  <a:pt x="4386806" y="5711"/>
                </a:cubicBezTo>
                <a:cubicBezTo>
                  <a:pt x="4395363" y="155039"/>
                  <a:pt x="4322806" y="308548"/>
                  <a:pt x="4386806" y="544527"/>
                </a:cubicBezTo>
                <a:cubicBezTo>
                  <a:pt x="4386734" y="547055"/>
                  <a:pt x="4384775" y="550077"/>
                  <a:pt x="4381095" y="550238"/>
                </a:cubicBezTo>
                <a:cubicBezTo>
                  <a:pt x="4148530" y="587040"/>
                  <a:pt x="3914422" y="523440"/>
                  <a:pt x="3790418" y="550238"/>
                </a:cubicBezTo>
                <a:cubicBezTo>
                  <a:pt x="3666414" y="577036"/>
                  <a:pt x="3466792" y="509710"/>
                  <a:pt x="3199741" y="550238"/>
                </a:cubicBezTo>
                <a:cubicBezTo>
                  <a:pt x="2932690" y="590766"/>
                  <a:pt x="2875845" y="502362"/>
                  <a:pt x="2696572" y="550238"/>
                </a:cubicBezTo>
                <a:cubicBezTo>
                  <a:pt x="2517299" y="598114"/>
                  <a:pt x="2394560" y="529209"/>
                  <a:pt x="2280911" y="550238"/>
                </a:cubicBezTo>
                <a:cubicBezTo>
                  <a:pt x="2167262" y="571267"/>
                  <a:pt x="1905293" y="496357"/>
                  <a:pt x="1690234" y="550238"/>
                </a:cubicBezTo>
                <a:cubicBezTo>
                  <a:pt x="1475175" y="604119"/>
                  <a:pt x="1343040" y="512029"/>
                  <a:pt x="1187065" y="550238"/>
                </a:cubicBezTo>
                <a:cubicBezTo>
                  <a:pt x="1031090" y="588447"/>
                  <a:pt x="929010" y="539794"/>
                  <a:pt x="727649" y="550238"/>
                </a:cubicBezTo>
                <a:cubicBezTo>
                  <a:pt x="526288" y="560682"/>
                  <a:pt x="359603" y="489156"/>
                  <a:pt x="5711" y="550238"/>
                </a:cubicBezTo>
                <a:cubicBezTo>
                  <a:pt x="2727" y="549906"/>
                  <a:pt x="113" y="547963"/>
                  <a:pt x="0" y="544527"/>
                </a:cubicBezTo>
                <a:cubicBezTo>
                  <a:pt x="-1978" y="347958"/>
                  <a:pt x="51048" y="154488"/>
                  <a:pt x="0" y="5711"/>
                </a:cubicBezTo>
                <a:close/>
              </a:path>
              <a:path w="4386806" h="550238" stroke="0" extrusionOk="0">
                <a:moveTo>
                  <a:pt x="0" y="5711"/>
                </a:moveTo>
                <a:cubicBezTo>
                  <a:pt x="-32" y="2176"/>
                  <a:pt x="2991" y="-593"/>
                  <a:pt x="5711" y="0"/>
                </a:cubicBezTo>
                <a:cubicBezTo>
                  <a:pt x="159756" y="-18262"/>
                  <a:pt x="300783" y="44158"/>
                  <a:pt x="465126" y="0"/>
                </a:cubicBezTo>
                <a:cubicBezTo>
                  <a:pt x="629470" y="-44158"/>
                  <a:pt x="752509" y="10769"/>
                  <a:pt x="924542" y="0"/>
                </a:cubicBezTo>
                <a:cubicBezTo>
                  <a:pt x="1096575" y="-10769"/>
                  <a:pt x="1230417" y="10866"/>
                  <a:pt x="1340203" y="0"/>
                </a:cubicBezTo>
                <a:cubicBezTo>
                  <a:pt x="1449989" y="-10866"/>
                  <a:pt x="1660732" y="24050"/>
                  <a:pt x="1930880" y="0"/>
                </a:cubicBezTo>
                <a:cubicBezTo>
                  <a:pt x="2201028" y="-24050"/>
                  <a:pt x="2145131" y="21785"/>
                  <a:pt x="2346541" y="0"/>
                </a:cubicBezTo>
                <a:cubicBezTo>
                  <a:pt x="2547951" y="-21785"/>
                  <a:pt x="2729201" y="9983"/>
                  <a:pt x="2980972" y="0"/>
                </a:cubicBezTo>
                <a:cubicBezTo>
                  <a:pt x="3232743" y="-9983"/>
                  <a:pt x="3445343" y="52082"/>
                  <a:pt x="3615403" y="0"/>
                </a:cubicBezTo>
                <a:cubicBezTo>
                  <a:pt x="3785463" y="-52082"/>
                  <a:pt x="4084252" y="72638"/>
                  <a:pt x="4381095" y="0"/>
                </a:cubicBezTo>
                <a:cubicBezTo>
                  <a:pt x="4384314" y="158"/>
                  <a:pt x="4386912" y="2077"/>
                  <a:pt x="4386806" y="5711"/>
                </a:cubicBezTo>
                <a:cubicBezTo>
                  <a:pt x="4404202" y="168915"/>
                  <a:pt x="4352586" y="292564"/>
                  <a:pt x="4386806" y="544527"/>
                </a:cubicBezTo>
                <a:cubicBezTo>
                  <a:pt x="4386133" y="547809"/>
                  <a:pt x="4384431" y="550160"/>
                  <a:pt x="4381095" y="550238"/>
                </a:cubicBezTo>
                <a:cubicBezTo>
                  <a:pt x="4223815" y="581138"/>
                  <a:pt x="3897967" y="500190"/>
                  <a:pt x="3746664" y="550238"/>
                </a:cubicBezTo>
                <a:cubicBezTo>
                  <a:pt x="3595361" y="600286"/>
                  <a:pt x="3366907" y="548230"/>
                  <a:pt x="3243495" y="550238"/>
                </a:cubicBezTo>
                <a:cubicBezTo>
                  <a:pt x="3120083" y="552246"/>
                  <a:pt x="2947971" y="506018"/>
                  <a:pt x="2827834" y="550238"/>
                </a:cubicBezTo>
                <a:cubicBezTo>
                  <a:pt x="2707697" y="594458"/>
                  <a:pt x="2565606" y="535042"/>
                  <a:pt x="2368418" y="550238"/>
                </a:cubicBezTo>
                <a:cubicBezTo>
                  <a:pt x="2171230" y="565434"/>
                  <a:pt x="1940186" y="540902"/>
                  <a:pt x="1821495" y="550238"/>
                </a:cubicBezTo>
                <a:cubicBezTo>
                  <a:pt x="1702804" y="559574"/>
                  <a:pt x="1568258" y="521006"/>
                  <a:pt x="1405834" y="550238"/>
                </a:cubicBezTo>
                <a:cubicBezTo>
                  <a:pt x="1243410" y="579470"/>
                  <a:pt x="1069630" y="530326"/>
                  <a:pt x="946419" y="550238"/>
                </a:cubicBezTo>
                <a:cubicBezTo>
                  <a:pt x="823208" y="570150"/>
                  <a:pt x="390746" y="526562"/>
                  <a:pt x="5711" y="550238"/>
                </a:cubicBezTo>
                <a:cubicBezTo>
                  <a:pt x="2301" y="550501"/>
                  <a:pt x="-625" y="547116"/>
                  <a:pt x="0" y="544527"/>
                </a:cubicBezTo>
                <a:cubicBezTo>
                  <a:pt x="-52960" y="416122"/>
                  <a:pt x="1961" y="152997"/>
                  <a:pt x="0" y="571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would result in less challenging identification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7DC6E74-791C-F629-7A24-4759C86C8B2F}"/>
              </a:ext>
            </a:extLst>
          </p:cNvPr>
          <p:cNvSpPr/>
          <p:nvPr/>
        </p:nvSpPr>
        <p:spPr>
          <a:xfrm>
            <a:off x="7280480" y="4252734"/>
            <a:ext cx="4386805" cy="1401307"/>
          </a:xfrm>
          <a:custGeom>
            <a:avLst/>
            <a:gdLst>
              <a:gd name="connsiteX0" fmla="*/ 0 w 4386805"/>
              <a:gd name="connsiteY0" fmla="*/ 192946 h 1401307"/>
              <a:gd name="connsiteX1" fmla="*/ 192946 w 4386805"/>
              <a:gd name="connsiteY1" fmla="*/ 0 h 1401307"/>
              <a:gd name="connsiteX2" fmla="*/ 684487 w 4386805"/>
              <a:gd name="connsiteY2" fmla="*/ 0 h 1401307"/>
              <a:gd name="connsiteX3" fmla="*/ 1256046 w 4386805"/>
              <a:gd name="connsiteY3" fmla="*/ 0 h 1401307"/>
              <a:gd name="connsiteX4" fmla="*/ 1827605 w 4386805"/>
              <a:gd name="connsiteY4" fmla="*/ 0 h 1401307"/>
              <a:gd name="connsiteX5" fmla="*/ 2399164 w 4386805"/>
              <a:gd name="connsiteY5" fmla="*/ 0 h 1401307"/>
              <a:gd name="connsiteX6" fmla="*/ 3010732 w 4386805"/>
              <a:gd name="connsiteY6" fmla="*/ 0 h 1401307"/>
              <a:gd name="connsiteX7" fmla="*/ 3582291 w 4386805"/>
              <a:gd name="connsiteY7" fmla="*/ 0 h 1401307"/>
              <a:gd name="connsiteX8" fmla="*/ 4193859 w 4386805"/>
              <a:gd name="connsiteY8" fmla="*/ 0 h 1401307"/>
              <a:gd name="connsiteX9" fmla="*/ 4386805 w 4386805"/>
              <a:gd name="connsiteY9" fmla="*/ 192946 h 1401307"/>
              <a:gd name="connsiteX10" fmla="*/ 4386805 w 4386805"/>
              <a:gd name="connsiteY10" fmla="*/ 680345 h 1401307"/>
              <a:gd name="connsiteX11" fmla="*/ 4386805 w 4386805"/>
              <a:gd name="connsiteY11" fmla="*/ 1208361 h 1401307"/>
              <a:gd name="connsiteX12" fmla="*/ 4193859 w 4386805"/>
              <a:gd name="connsiteY12" fmla="*/ 1401307 h 1401307"/>
              <a:gd name="connsiteX13" fmla="*/ 3582291 w 4386805"/>
              <a:gd name="connsiteY13" fmla="*/ 1401307 h 1401307"/>
              <a:gd name="connsiteX14" fmla="*/ 2970723 w 4386805"/>
              <a:gd name="connsiteY14" fmla="*/ 1401307 h 1401307"/>
              <a:gd name="connsiteX15" fmla="*/ 2439173 w 4386805"/>
              <a:gd name="connsiteY15" fmla="*/ 1401307 h 1401307"/>
              <a:gd name="connsiteX16" fmla="*/ 1987641 w 4386805"/>
              <a:gd name="connsiteY16" fmla="*/ 1401307 h 1401307"/>
              <a:gd name="connsiteX17" fmla="*/ 1376073 w 4386805"/>
              <a:gd name="connsiteY17" fmla="*/ 1401307 h 1401307"/>
              <a:gd name="connsiteX18" fmla="*/ 844523 w 4386805"/>
              <a:gd name="connsiteY18" fmla="*/ 1401307 h 1401307"/>
              <a:gd name="connsiteX19" fmla="*/ 192946 w 4386805"/>
              <a:gd name="connsiteY19" fmla="*/ 1401307 h 1401307"/>
              <a:gd name="connsiteX20" fmla="*/ 0 w 4386805"/>
              <a:gd name="connsiteY20" fmla="*/ 1208361 h 1401307"/>
              <a:gd name="connsiteX21" fmla="*/ 0 w 4386805"/>
              <a:gd name="connsiteY21" fmla="*/ 680345 h 1401307"/>
              <a:gd name="connsiteX22" fmla="*/ 0 w 4386805"/>
              <a:gd name="connsiteY22" fmla="*/ 192946 h 140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5" h="1401307" fill="none" extrusionOk="0">
                <a:moveTo>
                  <a:pt x="0" y="192946"/>
                </a:moveTo>
                <a:cubicBezTo>
                  <a:pt x="16977" y="81725"/>
                  <a:pt x="106210" y="-18628"/>
                  <a:pt x="192946" y="0"/>
                </a:cubicBezTo>
                <a:cubicBezTo>
                  <a:pt x="416107" y="-32340"/>
                  <a:pt x="585041" y="6979"/>
                  <a:pt x="684487" y="0"/>
                </a:cubicBezTo>
                <a:cubicBezTo>
                  <a:pt x="783933" y="-6979"/>
                  <a:pt x="973781" y="16014"/>
                  <a:pt x="1256046" y="0"/>
                </a:cubicBezTo>
                <a:cubicBezTo>
                  <a:pt x="1538311" y="-16014"/>
                  <a:pt x="1694757" y="19061"/>
                  <a:pt x="1827605" y="0"/>
                </a:cubicBezTo>
                <a:cubicBezTo>
                  <a:pt x="1960453" y="-19061"/>
                  <a:pt x="2157868" y="25345"/>
                  <a:pt x="2399164" y="0"/>
                </a:cubicBezTo>
                <a:cubicBezTo>
                  <a:pt x="2640460" y="-25345"/>
                  <a:pt x="2875902" y="21202"/>
                  <a:pt x="3010732" y="0"/>
                </a:cubicBezTo>
                <a:cubicBezTo>
                  <a:pt x="3145562" y="-21202"/>
                  <a:pt x="3393600" y="13242"/>
                  <a:pt x="3582291" y="0"/>
                </a:cubicBezTo>
                <a:cubicBezTo>
                  <a:pt x="3770982" y="-13242"/>
                  <a:pt x="4063177" y="59716"/>
                  <a:pt x="4193859" y="0"/>
                </a:cubicBezTo>
                <a:cubicBezTo>
                  <a:pt x="4305119" y="2741"/>
                  <a:pt x="4385212" y="82814"/>
                  <a:pt x="4386805" y="192946"/>
                </a:cubicBezTo>
                <a:cubicBezTo>
                  <a:pt x="4416010" y="303317"/>
                  <a:pt x="4369455" y="455906"/>
                  <a:pt x="4386805" y="680345"/>
                </a:cubicBezTo>
                <a:cubicBezTo>
                  <a:pt x="4404155" y="904784"/>
                  <a:pt x="4325666" y="990373"/>
                  <a:pt x="4386805" y="1208361"/>
                </a:cubicBezTo>
                <a:cubicBezTo>
                  <a:pt x="4384858" y="1298114"/>
                  <a:pt x="4317885" y="1395942"/>
                  <a:pt x="4193859" y="1401307"/>
                </a:cubicBezTo>
                <a:cubicBezTo>
                  <a:pt x="3940530" y="1425574"/>
                  <a:pt x="3857677" y="1389480"/>
                  <a:pt x="3582291" y="1401307"/>
                </a:cubicBezTo>
                <a:cubicBezTo>
                  <a:pt x="3306905" y="1413134"/>
                  <a:pt x="3209006" y="1376862"/>
                  <a:pt x="2970723" y="1401307"/>
                </a:cubicBezTo>
                <a:cubicBezTo>
                  <a:pt x="2732440" y="1425752"/>
                  <a:pt x="2591211" y="1389502"/>
                  <a:pt x="2439173" y="1401307"/>
                </a:cubicBezTo>
                <a:cubicBezTo>
                  <a:pt x="2287135" y="1413112"/>
                  <a:pt x="2186835" y="1349785"/>
                  <a:pt x="1987641" y="1401307"/>
                </a:cubicBezTo>
                <a:cubicBezTo>
                  <a:pt x="1788447" y="1452829"/>
                  <a:pt x="1555635" y="1374990"/>
                  <a:pt x="1376073" y="1401307"/>
                </a:cubicBezTo>
                <a:cubicBezTo>
                  <a:pt x="1196511" y="1427624"/>
                  <a:pt x="1000514" y="1400706"/>
                  <a:pt x="844523" y="1401307"/>
                </a:cubicBezTo>
                <a:cubicBezTo>
                  <a:pt x="688532" y="1401908"/>
                  <a:pt x="467237" y="1378685"/>
                  <a:pt x="192946" y="1401307"/>
                </a:cubicBezTo>
                <a:cubicBezTo>
                  <a:pt x="99237" y="1406556"/>
                  <a:pt x="1142" y="1311936"/>
                  <a:pt x="0" y="1208361"/>
                </a:cubicBezTo>
                <a:cubicBezTo>
                  <a:pt x="-7782" y="1005732"/>
                  <a:pt x="11392" y="850995"/>
                  <a:pt x="0" y="680345"/>
                </a:cubicBezTo>
                <a:cubicBezTo>
                  <a:pt x="-11392" y="509695"/>
                  <a:pt x="32317" y="305382"/>
                  <a:pt x="0" y="192946"/>
                </a:cubicBezTo>
                <a:close/>
              </a:path>
              <a:path w="4386805" h="1401307" stroke="0" extrusionOk="0">
                <a:moveTo>
                  <a:pt x="0" y="192946"/>
                </a:moveTo>
                <a:cubicBezTo>
                  <a:pt x="-202" y="83960"/>
                  <a:pt x="92319" y="-8103"/>
                  <a:pt x="192946" y="0"/>
                </a:cubicBezTo>
                <a:cubicBezTo>
                  <a:pt x="411322" y="-57355"/>
                  <a:pt x="558625" y="23744"/>
                  <a:pt x="684487" y="0"/>
                </a:cubicBezTo>
                <a:cubicBezTo>
                  <a:pt x="810349" y="-23744"/>
                  <a:pt x="983925" y="57581"/>
                  <a:pt x="1176027" y="0"/>
                </a:cubicBezTo>
                <a:cubicBezTo>
                  <a:pt x="1368129" y="-57581"/>
                  <a:pt x="1440087" y="2073"/>
                  <a:pt x="1627559" y="0"/>
                </a:cubicBezTo>
                <a:cubicBezTo>
                  <a:pt x="1815031" y="-2073"/>
                  <a:pt x="2097180" y="59768"/>
                  <a:pt x="2239127" y="0"/>
                </a:cubicBezTo>
                <a:cubicBezTo>
                  <a:pt x="2381074" y="-59768"/>
                  <a:pt x="2567931" y="23703"/>
                  <a:pt x="2690659" y="0"/>
                </a:cubicBezTo>
                <a:cubicBezTo>
                  <a:pt x="2813387" y="-23703"/>
                  <a:pt x="3190765" y="31209"/>
                  <a:pt x="3342236" y="0"/>
                </a:cubicBezTo>
                <a:cubicBezTo>
                  <a:pt x="3493707" y="-31209"/>
                  <a:pt x="3916340" y="71638"/>
                  <a:pt x="4193859" y="0"/>
                </a:cubicBezTo>
                <a:cubicBezTo>
                  <a:pt x="4277431" y="-12880"/>
                  <a:pt x="4395190" y="84341"/>
                  <a:pt x="4386805" y="192946"/>
                </a:cubicBezTo>
                <a:cubicBezTo>
                  <a:pt x="4402069" y="382227"/>
                  <a:pt x="4379100" y="492424"/>
                  <a:pt x="4386805" y="670191"/>
                </a:cubicBezTo>
                <a:cubicBezTo>
                  <a:pt x="4394510" y="847959"/>
                  <a:pt x="4383005" y="1048610"/>
                  <a:pt x="4386805" y="1208361"/>
                </a:cubicBezTo>
                <a:cubicBezTo>
                  <a:pt x="4360332" y="1319950"/>
                  <a:pt x="4317819" y="1393784"/>
                  <a:pt x="4193859" y="1401307"/>
                </a:cubicBezTo>
                <a:cubicBezTo>
                  <a:pt x="3950538" y="1439091"/>
                  <a:pt x="3839159" y="1388379"/>
                  <a:pt x="3542282" y="1401307"/>
                </a:cubicBezTo>
                <a:cubicBezTo>
                  <a:pt x="3245405" y="1414235"/>
                  <a:pt x="3147224" y="1353747"/>
                  <a:pt x="3010732" y="1401307"/>
                </a:cubicBezTo>
                <a:cubicBezTo>
                  <a:pt x="2874240" y="1448867"/>
                  <a:pt x="2705628" y="1372600"/>
                  <a:pt x="2559200" y="1401307"/>
                </a:cubicBezTo>
                <a:cubicBezTo>
                  <a:pt x="2412772" y="1430014"/>
                  <a:pt x="2297549" y="1366468"/>
                  <a:pt x="2067660" y="1401307"/>
                </a:cubicBezTo>
                <a:cubicBezTo>
                  <a:pt x="1837771" y="1436146"/>
                  <a:pt x="1617579" y="1345189"/>
                  <a:pt x="1496101" y="1401307"/>
                </a:cubicBezTo>
                <a:cubicBezTo>
                  <a:pt x="1374623" y="1457425"/>
                  <a:pt x="1201797" y="1353518"/>
                  <a:pt x="1044569" y="1401307"/>
                </a:cubicBezTo>
                <a:cubicBezTo>
                  <a:pt x="887341" y="1449096"/>
                  <a:pt x="486404" y="1318560"/>
                  <a:pt x="192946" y="1401307"/>
                </a:cubicBezTo>
                <a:cubicBezTo>
                  <a:pt x="86232" y="1412592"/>
                  <a:pt x="27262" y="1330215"/>
                  <a:pt x="0" y="1208361"/>
                </a:cubicBezTo>
                <a:cubicBezTo>
                  <a:pt x="-50269" y="1086302"/>
                  <a:pt x="13194" y="822958"/>
                  <a:pt x="0" y="690499"/>
                </a:cubicBezTo>
                <a:cubicBezTo>
                  <a:pt x="-13194" y="558040"/>
                  <a:pt x="50990" y="337499"/>
                  <a:pt x="0" y="19294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flexible approach is provided which could incorporate more elements in future studies and further increase its capabilities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CD8085F-9FE0-B306-337A-E9B9A941E444}"/>
              </a:ext>
            </a:extLst>
          </p:cNvPr>
          <p:cNvSpPr/>
          <p:nvPr/>
        </p:nvSpPr>
        <p:spPr>
          <a:xfrm rot="5400000">
            <a:off x="9211461" y="263652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47302B83-11E7-E0E2-0DEC-F7433630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3E7FB3-C79E-827D-7505-1BAE5DE1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B2A12AE-91C6-754F-D29C-8C693849F4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82FE-688E-43C5-8278-A0F0A78B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464" y="1966359"/>
            <a:ext cx="10089072" cy="1009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Footlight MT Light" panose="0204060206030A020304" pitchFamily="18" charset="0"/>
              </a:rPr>
              <a:t>Thank you for your attention!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DA2B8B-C6B2-4040-816B-394B82B7A6CF}"/>
              </a:ext>
            </a:extLst>
          </p:cNvPr>
          <p:cNvSpPr txBox="1">
            <a:spLocks/>
          </p:cNvSpPr>
          <p:nvPr/>
        </p:nvSpPr>
        <p:spPr>
          <a:xfrm>
            <a:off x="6432864" y="3882041"/>
            <a:ext cx="3223895" cy="73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Footlight MT Light" panose="0204060206030A020304" pitchFamily="18" charset="0"/>
              </a:rPr>
              <a:t>Questions?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B1EF3BA-8BA7-4506-B713-69E32B1C87CC}"/>
              </a:ext>
            </a:extLst>
          </p:cNvPr>
          <p:cNvSpPr/>
          <p:nvPr/>
        </p:nvSpPr>
        <p:spPr>
          <a:xfrm>
            <a:off x="-314960" y="-358796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542EF-739A-422E-ABA8-A34576BD75FB}"/>
              </a:ext>
            </a:extLst>
          </p:cNvPr>
          <p:cNvSpPr/>
          <p:nvPr/>
        </p:nvSpPr>
        <p:spPr>
          <a:xfrm>
            <a:off x="1141101" y="4695158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794D413-D119-436B-B6F0-A342645DAFB8}"/>
              </a:ext>
            </a:extLst>
          </p:cNvPr>
          <p:cNvSpPr/>
          <p:nvPr/>
        </p:nvSpPr>
        <p:spPr>
          <a:xfrm>
            <a:off x="10454444" y="5194572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3F0C41-24CF-4B6C-B852-DFCCB1B807C0}"/>
              </a:ext>
            </a:extLst>
          </p:cNvPr>
          <p:cNvSpPr/>
          <p:nvPr/>
        </p:nvSpPr>
        <p:spPr>
          <a:xfrm rot="953709">
            <a:off x="668548" y="5756200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>
            <a:extLst>
              <a:ext uri="{FF2B5EF4-FFF2-40B4-BE49-F238E27FC236}">
                <a16:creationId xmlns:a16="http://schemas.microsoft.com/office/drawing/2014/main" id="{A0C697D9-2983-48E4-ABF2-C00CA595D168}"/>
              </a:ext>
            </a:extLst>
          </p:cNvPr>
          <p:cNvSpPr/>
          <p:nvPr/>
        </p:nvSpPr>
        <p:spPr>
          <a:xfrm rot="923671">
            <a:off x="-1219200" y="597620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31B942-2E24-4ED3-A13F-D82B3878E5F6}"/>
              </a:ext>
            </a:extLst>
          </p:cNvPr>
          <p:cNvSpPr/>
          <p:nvPr/>
        </p:nvSpPr>
        <p:spPr>
          <a:xfrm>
            <a:off x="121920" y="-1183459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61A03-6298-4DEC-880B-F8DEA43FD05B}"/>
              </a:ext>
            </a:extLst>
          </p:cNvPr>
          <p:cNvSpPr/>
          <p:nvPr/>
        </p:nvSpPr>
        <p:spPr>
          <a:xfrm rot="5400000">
            <a:off x="12348861" y="321189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B2911D9-FC2B-4410-9224-5F19299DAED3}"/>
              </a:ext>
            </a:extLst>
          </p:cNvPr>
          <p:cNvSpPr/>
          <p:nvPr/>
        </p:nvSpPr>
        <p:spPr>
          <a:xfrm rot="837521">
            <a:off x="11515212" y="6238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CBA57-ED12-B747-EADB-973FB7FD903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A9E5D8-9B11-9F3F-B934-866A0215F829}"/>
              </a:ext>
            </a:extLst>
          </p:cNvPr>
          <p:cNvSpPr/>
          <p:nvPr/>
        </p:nvSpPr>
        <p:spPr>
          <a:xfrm>
            <a:off x="907968" y="3352762"/>
            <a:ext cx="10442562" cy="3045221"/>
          </a:xfrm>
          <a:custGeom>
            <a:avLst/>
            <a:gdLst>
              <a:gd name="connsiteX0" fmla="*/ 0 w 10442562"/>
              <a:gd name="connsiteY0" fmla="*/ 507547 h 3045221"/>
              <a:gd name="connsiteX1" fmla="*/ 507547 w 10442562"/>
              <a:gd name="connsiteY1" fmla="*/ 0 h 3045221"/>
              <a:gd name="connsiteX2" fmla="*/ 1096764 w 10442562"/>
              <a:gd name="connsiteY2" fmla="*/ 0 h 3045221"/>
              <a:gd name="connsiteX3" fmla="*/ 1403156 w 10442562"/>
              <a:gd name="connsiteY3" fmla="*/ 0 h 3045221"/>
              <a:gd name="connsiteX4" fmla="*/ 1709549 w 10442562"/>
              <a:gd name="connsiteY4" fmla="*/ 0 h 3045221"/>
              <a:gd name="connsiteX5" fmla="*/ 2110217 w 10442562"/>
              <a:gd name="connsiteY5" fmla="*/ 0 h 3045221"/>
              <a:gd name="connsiteX6" fmla="*/ 2793708 w 10442562"/>
              <a:gd name="connsiteY6" fmla="*/ 0 h 3045221"/>
              <a:gd name="connsiteX7" fmla="*/ 3194375 w 10442562"/>
              <a:gd name="connsiteY7" fmla="*/ 0 h 3045221"/>
              <a:gd name="connsiteX8" fmla="*/ 3689317 w 10442562"/>
              <a:gd name="connsiteY8" fmla="*/ 0 h 3045221"/>
              <a:gd name="connsiteX9" fmla="*/ 4467084 w 10442562"/>
              <a:gd name="connsiteY9" fmla="*/ 0 h 3045221"/>
              <a:gd name="connsiteX10" fmla="*/ 5150575 w 10442562"/>
              <a:gd name="connsiteY10" fmla="*/ 0 h 3045221"/>
              <a:gd name="connsiteX11" fmla="*/ 5834066 w 10442562"/>
              <a:gd name="connsiteY11" fmla="*/ 0 h 3045221"/>
              <a:gd name="connsiteX12" fmla="*/ 6517558 w 10442562"/>
              <a:gd name="connsiteY12" fmla="*/ 0 h 3045221"/>
              <a:gd name="connsiteX13" fmla="*/ 7106775 w 10442562"/>
              <a:gd name="connsiteY13" fmla="*/ 0 h 3045221"/>
              <a:gd name="connsiteX14" fmla="*/ 7413167 w 10442562"/>
              <a:gd name="connsiteY14" fmla="*/ 0 h 3045221"/>
              <a:gd name="connsiteX15" fmla="*/ 7719560 w 10442562"/>
              <a:gd name="connsiteY15" fmla="*/ 0 h 3045221"/>
              <a:gd name="connsiteX16" fmla="*/ 8497326 w 10442562"/>
              <a:gd name="connsiteY16" fmla="*/ 0 h 3045221"/>
              <a:gd name="connsiteX17" fmla="*/ 9086543 w 10442562"/>
              <a:gd name="connsiteY17" fmla="*/ 0 h 3045221"/>
              <a:gd name="connsiteX18" fmla="*/ 9935015 w 10442562"/>
              <a:gd name="connsiteY18" fmla="*/ 0 h 3045221"/>
              <a:gd name="connsiteX19" fmla="*/ 10442562 w 10442562"/>
              <a:gd name="connsiteY19" fmla="*/ 507547 h 3045221"/>
              <a:gd name="connsiteX20" fmla="*/ 10442562 w 10442562"/>
              <a:gd name="connsiteY20" fmla="*/ 1035380 h 3045221"/>
              <a:gd name="connsiteX21" fmla="*/ 10442562 w 10442562"/>
              <a:gd name="connsiteY21" fmla="*/ 1522611 h 3045221"/>
              <a:gd name="connsiteX22" fmla="*/ 10442562 w 10442562"/>
              <a:gd name="connsiteY22" fmla="*/ 1989540 h 3045221"/>
              <a:gd name="connsiteX23" fmla="*/ 10442562 w 10442562"/>
              <a:gd name="connsiteY23" fmla="*/ 2537674 h 3045221"/>
              <a:gd name="connsiteX24" fmla="*/ 9935015 w 10442562"/>
              <a:gd name="connsiteY24" fmla="*/ 3045221 h 3045221"/>
              <a:gd name="connsiteX25" fmla="*/ 9157249 w 10442562"/>
              <a:gd name="connsiteY25" fmla="*/ 3045221 h 3045221"/>
              <a:gd name="connsiteX26" fmla="*/ 8662307 w 10442562"/>
              <a:gd name="connsiteY26" fmla="*/ 3045221 h 3045221"/>
              <a:gd name="connsiteX27" fmla="*/ 8073090 w 10442562"/>
              <a:gd name="connsiteY27" fmla="*/ 3045221 h 3045221"/>
              <a:gd name="connsiteX28" fmla="*/ 7766697 w 10442562"/>
              <a:gd name="connsiteY28" fmla="*/ 3045221 h 3045221"/>
              <a:gd name="connsiteX29" fmla="*/ 6988931 w 10442562"/>
              <a:gd name="connsiteY29" fmla="*/ 3045221 h 3045221"/>
              <a:gd name="connsiteX30" fmla="*/ 6211165 w 10442562"/>
              <a:gd name="connsiteY30" fmla="*/ 3045221 h 3045221"/>
              <a:gd name="connsiteX31" fmla="*/ 5621948 w 10442562"/>
              <a:gd name="connsiteY31" fmla="*/ 3045221 h 3045221"/>
              <a:gd name="connsiteX32" fmla="*/ 5127006 w 10442562"/>
              <a:gd name="connsiteY32" fmla="*/ 3045221 h 3045221"/>
              <a:gd name="connsiteX33" fmla="*/ 4726339 w 10442562"/>
              <a:gd name="connsiteY33" fmla="*/ 3045221 h 3045221"/>
              <a:gd name="connsiteX34" fmla="*/ 3948573 w 10442562"/>
              <a:gd name="connsiteY34" fmla="*/ 3045221 h 3045221"/>
              <a:gd name="connsiteX35" fmla="*/ 3359356 w 10442562"/>
              <a:gd name="connsiteY35" fmla="*/ 3045221 h 3045221"/>
              <a:gd name="connsiteX36" fmla="*/ 2675865 w 10442562"/>
              <a:gd name="connsiteY36" fmla="*/ 3045221 h 3045221"/>
              <a:gd name="connsiteX37" fmla="*/ 1898099 w 10442562"/>
              <a:gd name="connsiteY37" fmla="*/ 3045221 h 3045221"/>
              <a:gd name="connsiteX38" fmla="*/ 1403156 w 10442562"/>
              <a:gd name="connsiteY38" fmla="*/ 3045221 h 3045221"/>
              <a:gd name="connsiteX39" fmla="*/ 507547 w 10442562"/>
              <a:gd name="connsiteY39" fmla="*/ 3045221 h 3045221"/>
              <a:gd name="connsiteX40" fmla="*/ 0 w 10442562"/>
              <a:gd name="connsiteY40" fmla="*/ 2537674 h 3045221"/>
              <a:gd name="connsiteX41" fmla="*/ 0 w 10442562"/>
              <a:gd name="connsiteY41" fmla="*/ 2009841 h 3045221"/>
              <a:gd name="connsiteX42" fmla="*/ 0 w 10442562"/>
              <a:gd name="connsiteY42" fmla="*/ 1461707 h 3045221"/>
              <a:gd name="connsiteX43" fmla="*/ 0 w 10442562"/>
              <a:gd name="connsiteY43" fmla="*/ 974476 h 3045221"/>
              <a:gd name="connsiteX44" fmla="*/ 0 w 10442562"/>
              <a:gd name="connsiteY44" fmla="*/ 507547 h 304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42562" h="3045221" fill="none" extrusionOk="0">
                <a:moveTo>
                  <a:pt x="0" y="507547"/>
                </a:moveTo>
                <a:cubicBezTo>
                  <a:pt x="26497" y="175657"/>
                  <a:pt x="240606" y="33245"/>
                  <a:pt x="507547" y="0"/>
                </a:cubicBezTo>
                <a:cubicBezTo>
                  <a:pt x="753576" y="-47356"/>
                  <a:pt x="826518" y="30116"/>
                  <a:pt x="1096764" y="0"/>
                </a:cubicBezTo>
                <a:cubicBezTo>
                  <a:pt x="1367010" y="-30116"/>
                  <a:pt x="1279414" y="5637"/>
                  <a:pt x="1403156" y="0"/>
                </a:cubicBezTo>
                <a:cubicBezTo>
                  <a:pt x="1526898" y="-5637"/>
                  <a:pt x="1633114" y="20662"/>
                  <a:pt x="1709549" y="0"/>
                </a:cubicBezTo>
                <a:cubicBezTo>
                  <a:pt x="1785984" y="-20662"/>
                  <a:pt x="1962584" y="45743"/>
                  <a:pt x="2110217" y="0"/>
                </a:cubicBezTo>
                <a:cubicBezTo>
                  <a:pt x="2257850" y="-45743"/>
                  <a:pt x="2460210" y="58603"/>
                  <a:pt x="2793708" y="0"/>
                </a:cubicBezTo>
                <a:cubicBezTo>
                  <a:pt x="3127206" y="-58603"/>
                  <a:pt x="3050781" y="15280"/>
                  <a:pt x="3194375" y="0"/>
                </a:cubicBezTo>
                <a:cubicBezTo>
                  <a:pt x="3337969" y="-15280"/>
                  <a:pt x="3532265" y="11451"/>
                  <a:pt x="3689317" y="0"/>
                </a:cubicBezTo>
                <a:cubicBezTo>
                  <a:pt x="3846369" y="-11451"/>
                  <a:pt x="4111322" y="78470"/>
                  <a:pt x="4467084" y="0"/>
                </a:cubicBezTo>
                <a:cubicBezTo>
                  <a:pt x="4822846" y="-78470"/>
                  <a:pt x="4959535" y="29386"/>
                  <a:pt x="5150575" y="0"/>
                </a:cubicBezTo>
                <a:cubicBezTo>
                  <a:pt x="5341615" y="-29386"/>
                  <a:pt x="5610243" y="4551"/>
                  <a:pt x="5834066" y="0"/>
                </a:cubicBezTo>
                <a:cubicBezTo>
                  <a:pt x="6057889" y="-4551"/>
                  <a:pt x="6377122" y="14516"/>
                  <a:pt x="6517558" y="0"/>
                </a:cubicBezTo>
                <a:cubicBezTo>
                  <a:pt x="6657994" y="-14516"/>
                  <a:pt x="6902301" y="36869"/>
                  <a:pt x="7106775" y="0"/>
                </a:cubicBezTo>
                <a:cubicBezTo>
                  <a:pt x="7311249" y="-36869"/>
                  <a:pt x="7315925" y="31390"/>
                  <a:pt x="7413167" y="0"/>
                </a:cubicBezTo>
                <a:cubicBezTo>
                  <a:pt x="7510409" y="-31390"/>
                  <a:pt x="7623569" y="17821"/>
                  <a:pt x="7719560" y="0"/>
                </a:cubicBezTo>
                <a:cubicBezTo>
                  <a:pt x="7815551" y="-17821"/>
                  <a:pt x="8115142" y="42984"/>
                  <a:pt x="8497326" y="0"/>
                </a:cubicBezTo>
                <a:cubicBezTo>
                  <a:pt x="8879510" y="-42984"/>
                  <a:pt x="8960846" y="28436"/>
                  <a:pt x="9086543" y="0"/>
                </a:cubicBezTo>
                <a:cubicBezTo>
                  <a:pt x="9212240" y="-28436"/>
                  <a:pt x="9518439" y="31469"/>
                  <a:pt x="9935015" y="0"/>
                </a:cubicBezTo>
                <a:cubicBezTo>
                  <a:pt x="10244725" y="-37438"/>
                  <a:pt x="10411593" y="265180"/>
                  <a:pt x="10442562" y="507547"/>
                </a:cubicBezTo>
                <a:cubicBezTo>
                  <a:pt x="10445699" y="713719"/>
                  <a:pt x="10409585" y="864614"/>
                  <a:pt x="10442562" y="1035380"/>
                </a:cubicBezTo>
                <a:cubicBezTo>
                  <a:pt x="10475539" y="1206146"/>
                  <a:pt x="10385186" y="1344490"/>
                  <a:pt x="10442562" y="1522611"/>
                </a:cubicBezTo>
                <a:cubicBezTo>
                  <a:pt x="10499938" y="1700732"/>
                  <a:pt x="10408134" y="1875511"/>
                  <a:pt x="10442562" y="1989540"/>
                </a:cubicBezTo>
                <a:cubicBezTo>
                  <a:pt x="10476990" y="2103569"/>
                  <a:pt x="10434795" y="2417414"/>
                  <a:pt x="10442562" y="2537674"/>
                </a:cubicBezTo>
                <a:cubicBezTo>
                  <a:pt x="10466951" y="2874517"/>
                  <a:pt x="10196115" y="3118129"/>
                  <a:pt x="9935015" y="3045221"/>
                </a:cubicBezTo>
                <a:cubicBezTo>
                  <a:pt x="9638453" y="3118700"/>
                  <a:pt x="9449561" y="2969546"/>
                  <a:pt x="9157249" y="3045221"/>
                </a:cubicBezTo>
                <a:cubicBezTo>
                  <a:pt x="8864937" y="3120896"/>
                  <a:pt x="8826336" y="2986220"/>
                  <a:pt x="8662307" y="3045221"/>
                </a:cubicBezTo>
                <a:cubicBezTo>
                  <a:pt x="8498278" y="3104222"/>
                  <a:pt x="8229695" y="3039505"/>
                  <a:pt x="8073090" y="3045221"/>
                </a:cubicBezTo>
                <a:cubicBezTo>
                  <a:pt x="7916485" y="3050937"/>
                  <a:pt x="7836811" y="3037017"/>
                  <a:pt x="7766697" y="3045221"/>
                </a:cubicBezTo>
                <a:cubicBezTo>
                  <a:pt x="7696583" y="3053425"/>
                  <a:pt x="7236239" y="3019986"/>
                  <a:pt x="6988931" y="3045221"/>
                </a:cubicBezTo>
                <a:cubicBezTo>
                  <a:pt x="6741623" y="3070456"/>
                  <a:pt x="6556264" y="2967196"/>
                  <a:pt x="6211165" y="3045221"/>
                </a:cubicBezTo>
                <a:cubicBezTo>
                  <a:pt x="5866066" y="3123246"/>
                  <a:pt x="5786323" y="2975783"/>
                  <a:pt x="5621948" y="3045221"/>
                </a:cubicBezTo>
                <a:cubicBezTo>
                  <a:pt x="5457573" y="3114659"/>
                  <a:pt x="5234091" y="3011494"/>
                  <a:pt x="5127006" y="3045221"/>
                </a:cubicBezTo>
                <a:cubicBezTo>
                  <a:pt x="5019921" y="3078948"/>
                  <a:pt x="4816528" y="3032841"/>
                  <a:pt x="4726339" y="3045221"/>
                </a:cubicBezTo>
                <a:cubicBezTo>
                  <a:pt x="4636150" y="3057601"/>
                  <a:pt x="4187084" y="2952743"/>
                  <a:pt x="3948573" y="3045221"/>
                </a:cubicBezTo>
                <a:cubicBezTo>
                  <a:pt x="3710062" y="3137699"/>
                  <a:pt x="3500250" y="2984073"/>
                  <a:pt x="3359356" y="3045221"/>
                </a:cubicBezTo>
                <a:cubicBezTo>
                  <a:pt x="3218462" y="3106369"/>
                  <a:pt x="2850189" y="3023578"/>
                  <a:pt x="2675865" y="3045221"/>
                </a:cubicBezTo>
                <a:cubicBezTo>
                  <a:pt x="2501541" y="3066864"/>
                  <a:pt x="2058031" y="3023043"/>
                  <a:pt x="1898099" y="3045221"/>
                </a:cubicBezTo>
                <a:cubicBezTo>
                  <a:pt x="1738167" y="3067399"/>
                  <a:pt x="1637578" y="3018367"/>
                  <a:pt x="1403156" y="3045221"/>
                </a:cubicBezTo>
                <a:cubicBezTo>
                  <a:pt x="1168734" y="3072075"/>
                  <a:pt x="840540" y="3005151"/>
                  <a:pt x="507547" y="3045221"/>
                </a:cubicBezTo>
                <a:cubicBezTo>
                  <a:pt x="251401" y="3055960"/>
                  <a:pt x="-1266" y="2865046"/>
                  <a:pt x="0" y="2537674"/>
                </a:cubicBezTo>
                <a:cubicBezTo>
                  <a:pt x="-38517" y="2328838"/>
                  <a:pt x="14304" y="2131122"/>
                  <a:pt x="0" y="2009841"/>
                </a:cubicBezTo>
                <a:cubicBezTo>
                  <a:pt x="-14304" y="1888560"/>
                  <a:pt x="5748" y="1723096"/>
                  <a:pt x="0" y="1461707"/>
                </a:cubicBezTo>
                <a:cubicBezTo>
                  <a:pt x="-5748" y="1200318"/>
                  <a:pt x="19592" y="1085467"/>
                  <a:pt x="0" y="974476"/>
                </a:cubicBezTo>
                <a:cubicBezTo>
                  <a:pt x="-19592" y="863485"/>
                  <a:pt x="38460" y="632836"/>
                  <a:pt x="0" y="507547"/>
                </a:cubicBezTo>
                <a:close/>
              </a:path>
              <a:path w="10442562" h="3045221" stroke="0" extrusionOk="0">
                <a:moveTo>
                  <a:pt x="0" y="507547"/>
                </a:moveTo>
                <a:cubicBezTo>
                  <a:pt x="-1037" y="214773"/>
                  <a:pt x="271155" y="-59971"/>
                  <a:pt x="507547" y="0"/>
                </a:cubicBezTo>
                <a:cubicBezTo>
                  <a:pt x="641644" y="-42857"/>
                  <a:pt x="746237" y="11456"/>
                  <a:pt x="908214" y="0"/>
                </a:cubicBezTo>
                <a:cubicBezTo>
                  <a:pt x="1070191" y="-11456"/>
                  <a:pt x="1159744" y="43985"/>
                  <a:pt x="1308882" y="0"/>
                </a:cubicBezTo>
                <a:cubicBezTo>
                  <a:pt x="1458020" y="-43985"/>
                  <a:pt x="1470601" y="5810"/>
                  <a:pt x="1615274" y="0"/>
                </a:cubicBezTo>
                <a:cubicBezTo>
                  <a:pt x="1759947" y="-5810"/>
                  <a:pt x="2016040" y="9186"/>
                  <a:pt x="2298766" y="0"/>
                </a:cubicBezTo>
                <a:cubicBezTo>
                  <a:pt x="2581492" y="-9186"/>
                  <a:pt x="2499721" y="965"/>
                  <a:pt x="2605159" y="0"/>
                </a:cubicBezTo>
                <a:cubicBezTo>
                  <a:pt x="2710597" y="-965"/>
                  <a:pt x="3200605" y="35515"/>
                  <a:pt x="3382925" y="0"/>
                </a:cubicBezTo>
                <a:cubicBezTo>
                  <a:pt x="3565245" y="-35515"/>
                  <a:pt x="3942521" y="86101"/>
                  <a:pt x="4160691" y="0"/>
                </a:cubicBezTo>
                <a:cubicBezTo>
                  <a:pt x="4378861" y="-86101"/>
                  <a:pt x="4577098" y="15043"/>
                  <a:pt x="4749908" y="0"/>
                </a:cubicBezTo>
                <a:cubicBezTo>
                  <a:pt x="4922718" y="-15043"/>
                  <a:pt x="5103784" y="17592"/>
                  <a:pt x="5244850" y="0"/>
                </a:cubicBezTo>
                <a:cubicBezTo>
                  <a:pt x="5385916" y="-17592"/>
                  <a:pt x="5701109" y="11976"/>
                  <a:pt x="6022616" y="0"/>
                </a:cubicBezTo>
                <a:cubicBezTo>
                  <a:pt x="6344123" y="-11976"/>
                  <a:pt x="6432825" y="26136"/>
                  <a:pt x="6706107" y="0"/>
                </a:cubicBezTo>
                <a:cubicBezTo>
                  <a:pt x="6979389" y="-26136"/>
                  <a:pt x="7182772" y="5388"/>
                  <a:pt x="7483873" y="0"/>
                </a:cubicBezTo>
                <a:cubicBezTo>
                  <a:pt x="7784974" y="-5388"/>
                  <a:pt x="7722745" y="45994"/>
                  <a:pt x="7884541" y="0"/>
                </a:cubicBezTo>
                <a:cubicBezTo>
                  <a:pt x="8046337" y="-45994"/>
                  <a:pt x="8308517" y="28785"/>
                  <a:pt x="8662307" y="0"/>
                </a:cubicBezTo>
                <a:cubicBezTo>
                  <a:pt x="9016097" y="-28785"/>
                  <a:pt x="8912527" y="46199"/>
                  <a:pt x="9157249" y="0"/>
                </a:cubicBezTo>
                <a:cubicBezTo>
                  <a:pt x="9401971" y="-46199"/>
                  <a:pt x="9777818" y="87543"/>
                  <a:pt x="9935015" y="0"/>
                </a:cubicBezTo>
                <a:cubicBezTo>
                  <a:pt x="10250338" y="-28679"/>
                  <a:pt x="10448992" y="217834"/>
                  <a:pt x="10442562" y="507547"/>
                </a:cubicBezTo>
                <a:cubicBezTo>
                  <a:pt x="10466011" y="651641"/>
                  <a:pt x="10405258" y="790807"/>
                  <a:pt x="10442562" y="1015079"/>
                </a:cubicBezTo>
                <a:cubicBezTo>
                  <a:pt x="10479866" y="1239351"/>
                  <a:pt x="10402542" y="1323105"/>
                  <a:pt x="10442562" y="1482008"/>
                </a:cubicBezTo>
                <a:cubicBezTo>
                  <a:pt x="10482582" y="1640911"/>
                  <a:pt x="10416162" y="1736423"/>
                  <a:pt x="10442562" y="1969238"/>
                </a:cubicBezTo>
                <a:cubicBezTo>
                  <a:pt x="10468962" y="2202053"/>
                  <a:pt x="10414201" y="2353669"/>
                  <a:pt x="10442562" y="2537674"/>
                </a:cubicBezTo>
                <a:cubicBezTo>
                  <a:pt x="10466849" y="2840045"/>
                  <a:pt x="10195041" y="3071321"/>
                  <a:pt x="9935015" y="3045221"/>
                </a:cubicBezTo>
                <a:cubicBezTo>
                  <a:pt x="9831809" y="3062055"/>
                  <a:pt x="9691263" y="3032088"/>
                  <a:pt x="9534348" y="3045221"/>
                </a:cubicBezTo>
                <a:cubicBezTo>
                  <a:pt x="9377433" y="3058354"/>
                  <a:pt x="9292200" y="3032818"/>
                  <a:pt x="9227955" y="3045221"/>
                </a:cubicBezTo>
                <a:cubicBezTo>
                  <a:pt x="9163710" y="3057624"/>
                  <a:pt x="8873353" y="3027716"/>
                  <a:pt x="8544463" y="3045221"/>
                </a:cubicBezTo>
                <a:cubicBezTo>
                  <a:pt x="8215573" y="3062726"/>
                  <a:pt x="8083631" y="3008666"/>
                  <a:pt x="7955247" y="3045221"/>
                </a:cubicBezTo>
                <a:cubicBezTo>
                  <a:pt x="7826863" y="3081776"/>
                  <a:pt x="7577880" y="3027942"/>
                  <a:pt x="7366030" y="3045221"/>
                </a:cubicBezTo>
                <a:cubicBezTo>
                  <a:pt x="7154180" y="3062500"/>
                  <a:pt x="6933706" y="3007484"/>
                  <a:pt x="6776813" y="3045221"/>
                </a:cubicBezTo>
                <a:cubicBezTo>
                  <a:pt x="6619920" y="3082958"/>
                  <a:pt x="6360014" y="3025043"/>
                  <a:pt x="6093322" y="3045221"/>
                </a:cubicBezTo>
                <a:cubicBezTo>
                  <a:pt x="5826630" y="3065399"/>
                  <a:pt x="5700461" y="3014840"/>
                  <a:pt x="5504105" y="3045221"/>
                </a:cubicBezTo>
                <a:cubicBezTo>
                  <a:pt x="5307749" y="3075602"/>
                  <a:pt x="5047216" y="3034922"/>
                  <a:pt x="4914888" y="3045221"/>
                </a:cubicBezTo>
                <a:cubicBezTo>
                  <a:pt x="4782560" y="3055520"/>
                  <a:pt x="4482112" y="3019952"/>
                  <a:pt x="4325672" y="3045221"/>
                </a:cubicBezTo>
                <a:cubicBezTo>
                  <a:pt x="4169232" y="3070490"/>
                  <a:pt x="4083263" y="3038213"/>
                  <a:pt x="3925004" y="3045221"/>
                </a:cubicBezTo>
                <a:cubicBezTo>
                  <a:pt x="3766745" y="3052229"/>
                  <a:pt x="3444049" y="3017211"/>
                  <a:pt x="3241513" y="3045221"/>
                </a:cubicBezTo>
                <a:cubicBezTo>
                  <a:pt x="3038977" y="3073231"/>
                  <a:pt x="3021147" y="3038797"/>
                  <a:pt x="2840845" y="3045221"/>
                </a:cubicBezTo>
                <a:cubicBezTo>
                  <a:pt x="2660543" y="3051645"/>
                  <a:pt x="2303207" y="2996152"/>
                  <a:pt x="2157354" y="3045221"/>
                </a:cubicBezTo>
                <a:cubicBezTo>
                  <a:pt x="2011501" y="3094290"/>
                  <a:pt x="1909149" y="2997628"/>
                  <a:pt x="1756687" y="3045221"/>
                </a:cubicBezTo>
                <a:cubicBezTo>
                  <a:pt x="1604225" y="3092814"/>
                  <a:pt x="1345653" y="3024513"/>
                  <a:pt x="1073195" y="3045221"/>
                </a:cubicBezTo>
                <a:cubicBezTo>
                  <a:pt x="800737" y="3065929"/>
                  <a:pt x="653457" y="3031138"/>
                  <a:pt x="507547" y="3045221"/>
                </a:cubicBezTo>
                <a:cubicBezTo>
                  <a:pt x="179905" y="2981227"/>
                  <a:pt x="-35515" y="2817510"/>
                  <a:pt x="0" y="2537674"/>
                </a:cubicBezTo>
                <a:cubicBezTo>
                  <a:pt x="-44133" y="2315057"/>
                  <a:pt x="56490" y="2251506"/>
                  <a:pt x="0" y="2050444"/>
                </a:cubicBezTo>
                <a:cubicBezTo>
                  <a:pt x="-56490" y="1849382"/>
                  <a:pt x="10560" y="1666674"/>
                  <a:pt x="0" y="1563213"/>
                </a:cubicBezTo>
                <a:cubicBezTo>
                  <a:pt x="-10560" y="1459752"/>
                  <a:pt x="11663" y="1296463"/>
                  <a:pt x="0" y="1096284"/>
                </a:cubicBezTo>
                <a:cubicBezTo>
                  <a:pt x="-11663" y="896105"/>
                  <a:pt x="30970" y="756538"/>
                  <a:pt x="0" y="50754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Non-targeted is our target!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BCAE7-2D59-32C7-66EA-F8B1A706A5AD}"/>
              </a:ext>
            </a:extLst>
          </p:cNvPr>
          <p:cNvSpPr/>
          <p:nvPr/>
        </p:nvSpPr>
        <p:spPr>
          <a:xfrm>
            <a:off x="3804498" y="1552942"/>
            <a:ext cx="4257882" cy="979788"/>
          </a:xfrm>
          <a:custGeom>
            <a:avLst/>
            <a:gdLst>
              <a:gd name="connsiteX0" fmla="*/ 0 w 4257882"/>
              <a:gd name="connsiteY0" fmla="*/ 244584 h 979788"/>
              <a:gd name="connsiteX1" fmla="*/ 244584 w 4257882"/>
              <a:gd name="connsiteY1" fmla="*/ 0 h 979788"/>
              <a:gd name="connsiteX2" fmla="*/ 707597 w 4257882"/>
              <a:gd name="connsiteY2" fmla="*/ 0 h 979788"/>
              <a:gd name="connsiteX3" fmla="*/ 1132924 w 4257882"/>
              <a:gd name="connsiteY3" fmla="*/ 0 h 979788"/>
              <a:gd name="connsiteX4" fmla="*/ 1708999 w 4257882"/>
              <a:gd name="connsiteY4" fmla="*/ 0 h 979788"/>
              <a:gd name="connsiteX5" fmla="*/ 2247386 w 4257882"/>
              <a:gd name="connsiteY5" fmla="*/ 0 h 979788"/>
              <a:gd name="connsiteX6" fmla="*/ 2785774 w 4257882"/>
              <a:gd name="connsiteY6" fmla="*/ 0 h 979788"/>
              <a:gd name="connsiteX7" fmla="*/ 3324162 w 4257882"/>
              <a:gd name="connsiteY7" fmla="*/ 0 h 979788"/>
              <a:gd name="connsiteX8" fmla="*/ 4013298 w 4257882"/>
              <a:gd name="connsiteY8" fmla="*/ 0 h 979788"/>
              <a:gd name="connsiteX9" fmla="*/ 4257882 w 4257882"/>
              <a:gd name="connsiteY9" fmla="*/ 244584 h 979788"/>
              <a:gd name="connsiteX10" fmla="*/ 4257882 w 4257882"/>
              <a:gd name="connsiteY10" fmla="*/ 735204 h 979788"/>
              <a:gd name="connsiteX11" fmla="*/ 4013298 w 4257882"/>
              <a:gd name="connsiteY11" fmla="*/ 979788 h 979788"/>
              <a:gd name="connsiteX12" fmla="*/ 3512597 w 4257882"/>
              <a:gd name="connsiteY12" fmla="*/ 979788 h 979788"/>
              <a:gd name="connsiteX13" fmla="*/ 2936523 w 4257882"/>
              <a:gd name="connsiteY13" fmla="*/ 979788 h 979788"/>
              <a:gd name="connsiteX14" fmla="*/ 2473509 w 4257882"/>
              <a:gd name="connsiteY14" fmla="*/ 979788 h 979788"/>
              <a:gd name="connsiteX15" fmla="*/ 1897434 w 4257882"/>
              <a:gd name="connsiteY15" fmla="*/ 979788 h 979788"/>
              <a:gd name="connsiteX16" fmla="*/ 1321359 w 4257882"/>
              <a:gd name="connsiteY16" fmla="*/ 979788 h 979788"/>
              <a:gd name="connsiteX17" fmla="*/ 820659 w 4257882"/>
              <a:gd name="connsiteY17" fmla="*/ 979788 h 979788"/>
              <a:gd name="connsiteX18" fmla="*/ 244584 w 4257882"/>
              <a:gd name="connsiteY18" fmla="*/ 979788 h 979788"/>
              <a:gd name="connsiteX19" fmla="*/ 0 w 4257882"/>
              <a:gd name="connsiteY19" fmla="*/ 735204 h 979788"/>
              <a:gd name="connsiteX20" fmla="*/ 0 w 4257882"/>
              <a:gd name="connsiteY20" fmla="*/ 244584 h 9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57882" h="979788" fill="none" extrusionOk="0">
                <a:moveTo>
                  <a:pt x="0" y="244584"/>
                </a:moveTo>
                <a:cubicBezTo>
                  <a:pt x="10410" y="118960"/>
                  <a:pt x="94487" y="19322"/>
                  <a:pt x="244584" y="0"/>
                </a:cubicBezTo>
                <a:cubicBezTo>
                  <a:pt x="464621" y="-27521"/>
                  <a:pt x="570141" y="40971"/>
                  <a:pt x="707597" y="0"/>
                </a:cubicBezTo>
                <a:cubicBezTo>
                  <a:pt x="845053" y="-40971"/>
                  <a:pt x="929291" y="17048"/>
                  <a:pt x="1132924" y="0"/>
                </a:cubicBezTo>
                <a:cubicBezTo>
                  <a:pt x="1336557" y="-17048"/>
                  <a:pt x="1475007" y="18799"/>
                  <a:pt x="1708999" y="0"/>
                </a:cubicBezTo>
                <a:cubicBezTo>
                  <a:pt x="1942992" y="-18799"/>
                  <a:pt x="2043241" y="14693"/>
                  <a:pt x="2247386" y="0"/>
                </a:cubicBezTo>
                <a:cubicBezTo>
                  <a:pt x="2451531" y="-14693"/>
                  <a:pt x="2533906" y="19508"/>
                  <a:pt x="2785774" y="0"/>
                </a:cubicBezTo>
                <a:cubicBezTo>
                  <a:pt x="3037642" y="-19508"/>
                  <a:pt x="3074812" y="9485"/>
                  <a:pt x="3324162" y="0"/>
                </a:cubicBezTo>
                <a:cubicBezTo>
                  <a:pt x="3573512" y="-9485"/>
                  <a:pt x="3837768" y="9342"/>
                  <a:pt x="4013298" y="0"/>
                </a:cubicBezTo>
                <a:cubicBezTo>
                  <a:pt x="4146909" y="13012"/>
                  <a:pt x="4236425" y="106615"/>
                  <a:pt x="4257882" y="244584"/>
                </a:cubicBezTo>
                <a:cubicBezTo>
                  <a:pt x="4273622" y="464096"/>
                  <a:pt x="4241017" y="516989"/>
                  <a:pt x="4257882" y="735204"/>
                </a:cubicBezTo>
                <a:cubicBezTo>
                  <a:pt x="4280842" y="855247"/>
                  <a:pt x="4156322" y="1003800"/>
                  <a:pt x="4013298" y="979788"/>
                </a:cubicBezTo>
                <a:cubicBezTo>
                  <a:pt x="3801056" y="998128"/>
                  <a:pt x="3698078" y="968449"/>
                  <a:pt x="3512597" y="979788"/>
                </a:cubicBezTo>
                <a:cubicBezTo>
                  <a:pt x="3327116" y="991127"/>
                  <a:pt x="3094306" y="969174"/>
                  <a:pt x="2936523" y="979788"/>
                </a:cubicBezTo>
                <a:cubicBezTo>
                  <a:pt x="2778740" y="990402"/>
                  <a:pt x="2693693" y="934658"/>
                  <a:pt x="2473509" y="979788"/>
                </a:cubicBezTo>
                <a:cubicBezTo>
                  <a:pt x="2253325" y="1024918"/>
                  <a:pt x="2114093" y="955315"/>
                  <a:pt x="1897434" y="979788"/>
                </a:cubicBezTo>
                <a:cubicBezTo>
                  <a:pt x="1680776" y="1004261"/>
                  <a:pt x="1441910" y="949380"/>
                  <a:pt x="1321359" y="979788"/>
                </a:cubicBezTo>
                <a:cubicBezTo>
                  <a:pt x="1200809" y="1010196"/>
                  <a:pt x="962409" y="941835"/>
                  <a:pt x="820659" y="979788"/>
                </a:cubicBezTo>
                <a:cubicBezTo>
                  <a:pt x="678909" y="1017741"/>
                  <a:pt x="515742" y="953038"/>
                  <a:pt x="244584" y="979788"/>
                </a:cubicBezTo>
                <a:cubicBezTo>
                  <a:pt x="114052" y="977082"/>
                  <a:pt x="5117" y="877057"/>
                  <a:pt x="0" y="735204"/>
                </a:cubicBezTo>
                <a:cubicBezTo>
                  <a:pt x="-24282" y="616367"/>
                  <a:pt x="29207" y="426350"/>
                  <a:pt x="0" y="244584"/>
                </a:cubicBezTo>
                <a:close/>
              </a:path>
              <a:path w="4257882" h="979788" stroke="0" extrusionOk="0">
                <a:moveTo>
                  <a:pt x="0" y="244584"/>
                </a:moveTo>
                <a:cubicBezTo>
                  <a:pt x="-2954" y="74013"/>
                  <a:pt x="126253" y="-22871"/>
                  <a:pt x="244584" y="0"/>
                </a:cubicBezTo>
                <a:cubicBezTo>
                  <a:pt x="375371" y="-24581"/>
                  <a:pt x="514082" y="30386"/>
                  <a:pt x="707597" y="0"/>
                </a:cubicBezTo>
                <a:cubicBezTo>
                  <a:pt x="901112" y="-30386"/>
                  <a:pt x="1027938" y="27609"/>
                  <a:pt x="1170611" y="0"/>
                </a:cubicBezTo>
                <a:cubicBezTo>
                  <a:pt x="1313284" y="-27609"/>
                  <a:pt x="1420737" y="13356"/>
                  <a:pt x="1595937" y="0"/>
                </a:cubicBezTo>
                <a:cubicBezTo>
                  <a:pt x="1771137" y="-13356"/>
                  <a:pt x="1981491" y="3164"/>
                  <a:pt x="2172012" y="0"/>
                </a:cubicBezTo>
                <a:cubicBezTo>
                  <a:pt x="2362533" y="-3164"/>
                  <a:pt x="2458820" y="1010"/>
                  <a:pt x="2597338" y="0"/>
                </a:cubicBezTo>
                <a:cubicBezTo>
                  <a:pt x="2735856" y="-1010"/>
                  <a:pt x="2952074" y="7356"/>
                  <a:pt x="3211100" y="0"/>
                </a:cubicBezTo>
                <a:cubicBezTo>
                  <a:pt x="3470126" y="-7356"/>
                  <a:pt x="3627494" y="47285"/>
                  <a:pt x="4013298" y="0"/>
                </a:cubicBezTo>
                <a:cubicBezTo>
                  <a:pt x="4138298" y="-5647"/>
                  <a:pt x="4292917" y="100963"/>
                  <a:pt x="4257882" y="244584"/>
                </a:cubicBezTo>
                <a:cubicBezTo>
                  <a:pt x="4276491" y="481846"/>
                  <a:pt x="4202970" y="603601"/>
                  <a:pt x="4257882" y="735204"/>
                </a:cubicBezTo>
                <a:cubicBezTo>
                  <a:pt x="4255299" y="872744"/>
                  <a:pt x="4121433" y="978307"/>
                  <a:pt x="4013298" y="979788"/>
                </a:cubicBezTo>
                <a:cubicBezTo>
                  <a:pt x="3789563" y="990542"/>
                  <a:pt x="3622694" y="937224"/>
                  <a:pt x="3474910" y="979788"/>
                </a:cubicBezTo>
                <a:cubicBezTo>
                  <a:pt x="3327126" y="1022352"/>
                  <a:pt x="3155537" y="913447"/>
                  <a:pt x="2861148" y="979788"/>
                </a:cubicBezTo>
                <a:cubicBezTo>
                  <a:pt x="2566759" y="1046129"/>
                  <a:pt x="2566677" y="924326"/>
                  <a:pt x="2360448" y="979788"/>
                </a:cubicBezTo>
                <a:cubicBezTo>
                  <a:pt x="2154219" y="1035250"/>
                  <a:pt x="2040148" y="949385"/>
                  <a:pt x="1935121" y="979788"/>
                </a:cubicBezTo>
                <a:cubicBezTo>
                  <a:pt x="1830094" y="1010191"/>
                  <a:pt x="1667646" y="974620"/>
                  <a:pt x="1472108" y="979788"/>
                </a:cubicBezTo>
                <a:cubicBezTo>
                  <a:pt x="1276570" y="984956"/>
                  <a:pt x="1085507" y="955746"/>
                  <a:pt x="933720" y="979788"/>
                </a:cubicBezTo>
                <a:cubicBezTo>
                  <a:pt x="781933" y="1003830"/>
                  <a:pt x="498663" y="952649"/>
                  <a:pt x="244584" y="979788"/>
                </a:cubicBezTo>
                <a:cubicBezTo>
                  <a:pt x="107164" y="966098"/>
                  <a:pt x="-13235" y="896723"/>
                  <a:pt x="0" y="735204"/>
                </a:cubicBezTo>
                <a:cubicBezTo>
                  <a:pt x="-35557" y="505151"/>
                  <a:pt x="24273" y="370808"/>
                  <a:pt x="0" y="2445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4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Is it possible to reduce the number of possible candidates?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7BA340-18AF-F93F-B47F-2DA0B1927768}"/>
              </a:ext>
            </a:extLst>
          </p:cNvPr>
          <p:cNvSpPr/>
          <p:nvPr/>
        </p:nvSpPr>
        <p:spPr>
          <a:xfrm>
            <a:off x="5885542" y="5600901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31FBF-B671-28CA-5186-258E24309C9E}"/>
              </a:ext>
            </a:extLst>
          </p:cNvPr>
          <p:cNvSpPr/>
          <p:nvPr/>
        </p:nvSpPr>
        <p:spPr>
          <a:xfrm>
            <a:off x="3249610" y="4454218"/>
            <a:ext cx="1675714" cy="543687"/>
          </a:xfrm>
          <a:custGeom>
            <a:avLst/>
            <a:gdLst>
              <a:gd name="connsiteX0" fmla="*/ 0 w 1675714"/>
              <a:gd name="connsiteY0" fmla="*/ 90616 h 543687"/>
              <a:gd name="connsiteX1" fmla="*/ 90616 w 1675714"/>
              <a:gd name="connsiteY1" fmla="*/ 0 h 543687"/>
              <a:gd name="connsiteX2" fmla="*/ 543942 w 1675714"/>
              <a:gd name="connsiteY2" fmla="*/ 0 h 543687"/>
              <a:gd name="connsiteX3" fmla="*/ 1042103 w 1675714"/>
              <a:gd name="connsiteY3" fmla="*/ 0 h 543687"/>
              <a:gd name="connsiteX4" fmla="*/ 1585098 w 1675714"/>
              <a:gd name="connsiteY4" fmla="*/ 0 h 543687"/>
              <a:gd name="connsiteX5" fmla="*/ 1675714 w 1675714"/>
              <a:gd name="connsiteY5" fmla="*/ 90616 h 543687"/>
              <a:gd name="connsiteX6" fmla="*/ 1675714 w 1675714"/>
              <a:gd name="connsiteY6" fmla="*/ 453071 h 543687"/>
              <a:gd name="connsiteX7" fmla="*/ 1585098 w 1675714"/>
              <a:gd name="connsiteY7" fmla="*/ 543687 h 543687"/>
              <a:gd name="connsiteX8" fmla="*/ 1116827 w 1675714"/>
              <a:gd name="connsiteY8" fmla="*/ 543687 h 543687"/>
              <a:gd name="connsiteX9" fmla="*/ 663501 w 1675714"/>
              <a:gd name="connsiteY9" fmla="*/ 543687 h 543687"/>
              <a:gd name="connsiteX10" fmla="*/ 90616 w 1675714"/>
              <a:gd name="connsiteY10" fmla="*/ 543687 h 543687"/>
              <a:gd name="connsiteX11" fmla="*/ 0 w 1675714"/>
              <a:gd name="connsiteY11" fmla="*/ 453071 h 543687"/>
              <a:gd name="connsiteX12" fmla="*/ 0 w 167571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571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92307" y="-38001"/>
                  <a:pt x="339779" y="36922"/>
                  <a:pt x="543942" y="0"/>
                </a:cubicBezTo>
                <a:cubicBezTo>
                  <a:pt x="748105" y="-36922"/>
                  <a:pt x="917325" y="40899"/>
                  <a:pt x="1042103" y="0"/>
                </a:cubicBezTo>
                <a:cubicBezTo>
                  <a:pt x="1166881" y="-40899"/>
                  <a:pt x="1462447" y="38442"/>
                  <a:pt x="1585098" y="0"/>
                </a:cubicBezTo>
                <a:cubicBezTo>
                  <a:pt x="1634399" y="-4356"/>
                  <a:pt x="1670837" y="50314"/>
                  <a:pt x="1675714" y="90616"/>
                </a:cubicBezTo>
                <a:cubicBezTo>
                  <a:pt x="1708803" y="253392"/>
                  <a:pt x="1654370" y="310041"/>
                  <a:pt x="1675714" y="453071"/>
                </a:cubicBezTo>
                <a:cubicBezTo>
                  <a:pt x="1678360" y="505520"/>
                  <a:pt x="1628441" y="552311"/>
                  <a:pt x="1585098" y="543687"/>
                </a:cubicBezTo>
                <a:cubicBezTo>
                  <a:pt x="1440694" y="566263"/>
                  <a:pt x="1210482" y="537373"/>
                  <a:pt x="1116827" y="543687"/>
                </a:cubicBezTo>
                <a:cubicBezTo>
                  <a:pt x="1023172" y="550001"/>
                  <a:pt x="890111" y="539999"/>
                  <a:pt x="663501" y="543687"/>
                </a:cubicBezTo>
                <a:cubicBezTo>
                  <a:pt x="436891" y="547375"/>
                  <a:pt x="244811" y="523134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67571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16238" y="-39877"/>
                  <a:pt x="329601" y="11096"/>
                  <a:pt x="558887" y="0"/>
                </a:cubicBezTo>
                <a:cubicBezTo>
                  <a:pt x="788173" y="-11096"/>
                  <a:pt x="925776" y="30842"/>
                  <a:pt x="1027158" y="0"/>
                </a:cubicBezTo>
                <a:cubicBezTo>
                  <a:pt x="1128540" y="-30842"/>
                  <a:pt x="1320823" y="26803"/>
                  <a:pt x="1585098" y="0"/>
                </a:cubicBezTo>
                <a:cubicBezTo>
                  <a:pt x="1640033" y="9322"/>
                  <a:pt x="1668126" y="38033"/>
                  <a:pt x="1675714" y="90616"/>
                </a:cubicBezTo>
                <a:cubicBezTo>
                  <a:pt x="1710448" y="203064"/>
                  <a:pt x="1637978" y="278837"/>
                  <a:pt x="1675714" y="453071"/>
                </a:cubicBezTo>
                <a:cubicBezTo>
                  <a:pt x="1680495" y="489676"/>
                  <a:pt x="1634536" y="554101"/>
                  <a:pt x="1585098" y="543687"/>
                </a:cubicBezTo>
                <a:cubicBezTo>
                  <a:pt x="1392543" y="587406"/>
                  <a:pt x="1271484" y="542734"/>
                  <a:pt x="1131772" y="543687"/>
                </a:cubicBezTo>
                <a:cubicBezTo>
                  <a:pt x="992060" y="544640"/>
                  <a:pt x="739660" y="520238"/>
                  <a:pt x="603721" y="543687"/>
                </a:cubicBezTo>
                <a:cubicBezTo>
                  <a:pt x="467782" y="567136"/>
                  <a:pt x="298350" y="529611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pic>
        <p:nvPicPr>
          <p:cNvPr id="3" name="Graphic 2" descr="Fork In Road with solid fill">
            <a:extLst>
              <a:ext uri="{FF2B5EF4-FFF2-40B4-BE49-F238E27FC236}">
                <a16:creationId xmlns:a16="http://schemas.microsoft.com/office/drawing/2014/main" id="{0489B4A1-C1EA-CA97-C047-77BB7DEC0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178067" y="4296961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2FA8E5F-67FD-09FF-33D1-ECFC97A1E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869" y="5656008"/>
            <a:ext cx="457200" cy="4572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9F1FFD-BA3C-D2B8-A8FB-E35D4A3C35FB}"/>
              </a:ext>
            </a:extLst>
          </p:cNvPr>
          <p:cNvSpPr/>
          <p:nvPr/>
        </p:nvSpPr>
        <p:spPr>
          <a:xfrm>
            <a:off x="5801678" y="4477306"/>
            <a:ext cx="2331556" cy="543687"/>
          </a:xfrm>
          <a:custGeom>
            <a:avLst/>
            <a:gdLst>
              <a:gd name="connsiteX0" fmla="*/ 0 w 2331556"/>
              <a:gd name="connsiteY0" fmla="*/ 90616 h 543687"/>
              <a:gd name="connsiteX1" fmla="*/ 90616 w 2331556"/>
              <a:gd name="connsiteY1" fmla="*/ 0 h 543687"/>
              <a:gd name="connsiteX2" fmla="*/ 628197 w 2331556"/>
              <a:gd name="connsiteY2" fmla="*/ 0 h 543687"/>
              <a:gd name="connsiteX3" fmla="*/ 1122772 w 2331556"/>
              <a:gd name="connsiteY3" fmla="*/ 0 h 543687"/>
              <a:gd name="connsiteX4" fmla="*/ 1638849 w 2331556"/>
              <a:gd name="connsiteY4" fmla="*/ 0 h 543687"/>
              <a:gd name="connsiteX5" fmla="*/ 2240940 w 2331556"/>
              <a:gd name="connsiteY5" fmla="*/ 0 h 543687"/>
              <a:gd name="connsiteX6" fmla="*/ 2331556 w 2331556"/>
              <a:gd name="connsiteY6" fmla="*/ 90616 h 543687"/>
              <a:gd name="connsiteX7" fmla="*/ 2331556 w 2331556"/>
              <a:gd name="connsiteY7" fmla="*/ 453071 h 543687"/>
              <a:gd name="connsiteX8" fmla="*/ 2240940 w 2331556"/>
              <a:gd name="connsiteY8" fmla="*/ 543687 h 543687"/>
              <a:gd name="connsiteX9" fmla="*/ 1703359 w 2331556"/>
              <a:gd name="connsiteY9" fmla="*/ 543687 h 543687"/>
              <a:gd name="connsiteX10" fmla="*/ 1165778 w 2331556"/>
              <a:gd name="connsiteY10" fmla="*/ 543687 h 543687"/>
              <a:gd name="connsiteX11" fmla="*/ 628197 w 2331556"/>
              <a:gd name="connsiteY11" fmla="*/ 543687 h 543687"/>
              <a:gd name="connsiteX12" fmla="*/ 90616 w 2331556"/>
              <a:gd name="connsiteY12" fmla="*/ 543687 h 543687"/>
              <a:gd name="connsiteX13" fmla="*/ 0 w 2331556"/>
              <a:gd name="connsiteY13" fmla="*/ 453071 h 543687"/>
              <a:gd name="connsiteX14" fmla="*/ 0 w 2331556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1556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323951" y="-47476"/>
                  <a:pt x="435524" y="21070"/>
                  <a:pt x="628197" y="0"/>
                </a:cubicBezTo>
                <a:cubicBezTo>
                  <a:pt x="820870" y="-21070"/>
                  <a:pt x="928387" y="29409"/>
                  <a:pt x="1122772" y="0"/>
                </a:cubicBezTo>
                <a:cubicBezTo>
                  <a:pt x="1317158" y="-29409"/>
                  <a:pt x="1441255" y="53298"/>
                  <a:pt x="1638849" y="0"/>
                </a:cubicBezTo>
                <a:cubicBezTo>
                  <a:pt x="1836443" y="-53298"/>
                  <a:pt x="2092391" y="65145"/>
                  <a:pt x="2240940" y="0"/>
                </a:cubicBezTo>
                <a:cubicBezTo>
                  <a:pt x="2293632" y="2403"/>
                  <a:pt x="2324853" y="49194"/>
                  <a:pt x="2331556" y="90616"/>
                </a:cubicBezTo>
                <a:cubicBezTo>
                  <a:pt x="2349821" y="220704"/>
                  <a:pt x="2314140" y="300656"/>
                  <a:pt x="2331556" y="453071"/>
                </a:cubicBezTo>
                <a:cubicBezTo>
                  <a:pt x="2344352" y="508239"/>
                  <a:pt x="2289300" y="544974"/>
                  <a:pt x="2240940" y="543687"/>
                </a:cubicBezTo>
                <a:cubicBezTo>
                  <a:pt x="2029293" y="607365"/>
                  <a:pt x="1864212" y="541874"/>
                  <a:pt x="1703359" y="543687"/>
                </a:cubicBezTo>
                <a:cubicBezTo>
                  <a:pt x="1542506" y="545500"/>
                  <a:pt x="1363020" y="520248"/>
                  <a:pt x="1165778" y="543687"/>
                </a:cubicBezTo>
                <a:cubicBezTo>
                  <a:pt x="968536" y="567126"/>
                  <a:pt x="779769" y="512695"/>
                  <a:pt x="628197" y="543687"/>
                </a:cubicBezTo>
                <a:cubicBezTo>
                  <a:pt x="476625" y="574679"/>
                  <a:pt x="273531" y="48651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33155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33709" y="-46856"/>
                  <a:pt x="409697" y="39555"/>
                  <a:pt x="585191" y="0"/>
                </a:cubicBezTo>
                <a:cubicBezTo>
                  <a:pt x="760686" y="-39555"/>
                  <a:pt x="850438" y="11659"/>
                  <a:pt x="1079765" y="0"/>
                </a:cubicBezTo>
                <a:cubicBezTo>
                  <a:pt x="1309092" y="-11659"/>
                  <a:pt x="1418521" y="14151"/>
                  <a:pt x="1552836" y="0"/>
                </a:cubicBezTo>
                <a:cubicBezTo>
                  <a:pt x="1687151" y="-14151"/>
                  <a:pt x="2043608" y="45313"/>
                  <a:pt x="2240940" y="0"/>
                </a:cubicBezTo>
                <a:cubicBezTo>
                  <a:pt x="2282443" y="2333"/>
                  <a:pt x="2328044" y="50065"/>
                  <a:pt x="2331556" y="90616"/>
                </a:cubicBezTo>
                <a:cubicBezTo>
                  <a:pt x="2354800" y="195875"/>
                  <a:pt x="2324692" y="275740"/>
                  <a:pt x="2331556" y="453071"/>
                </a:cubicBezTo>
                <a:cubicBezTo>
                  <a:pt x="2319183" y="496185"/>
                  <a:pt x="2305298" y="540198"/>
                  <a:pt x="2240940" y="543687"/>
                </a:cubicBezTo>
                <a:cubicBezTo>
                  <a:pt x="2075468" y="572511"/>
                  <a:pt x="1923536" y="495123"/>
                  <a:pt x="1767869" y="543687"/>
                </a:cubicBezTo>
                <a:cubicBezTo>
                  <a:pt x="1612202" y="592251"/>
                  <a:pt x="1338965" y="499097"/>
                  <a:pt x="1208784" y="543687"/>
                </a:cubicBezTo>
                <a:cubicBezTo>
                  <a:pt x="1078603" y="588277"/>
                  <a:pt x="822108" y="530513"/>
                  <a:pt x="628197" y="543687"/>
                </a:cubicBezTo>
                <a:cubicBezTo>
                  <a:pt x="434286" y="556861"/>
                  <a:pt x="236376" y="48134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Assessment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F4D9D2-5CA4-0EC5-3F74-1C01CE14DD13}"/>
              </a:ext>
            </a:extLst>
          </p:cNvPr>
          <p:cNvSpPr/>
          <p:nvPr/>
        </p:nvSpPr>
        <p:spPr>
          <a:xfrm>
            <a:off x="8306419" y="3728224"/>
            <a:ext cx="2727340" cy="543687"/>
          </a:xfrm>
          <a:custGeom>
            <a:avLst/>
            <a:gdLst>
              <a:gd name="connsiteX0" fmla="*/ 0 w 2727340"/>
              <a:gd name="connsiteY0" fmla="*/ 90616 h 543687"/>
              <a:gd name="connsiteX1" fmla="*/ 90616 w 2727340"/>
              <a:gd name="connsiteY1" fmla="*/ 0 h 543687"/>
              <a:gd name="connsiteX2" fmla="*/ 548915 w 2727340"/>
              <a:gd name="connsiteY2" fmla="*/ 0 h 543687"/>
              <a:gd name="connsiteX3" fmla="*/ 1032676 w 2727340"/>
              <a:gd name="connsiteY3" fmla="*/ 0 h 543687"/>
              <a:gd name="connsiteX4" fmla="*/ 1567359 w 2727340"/>
              <a:gd name="connsiteY4" fmla="*/ 0 h 543687"/>
              <a:gd name="connsiteX5" fmla="*/ 2076580 w 2727340"/>
              <a:gd name="connsiteY5" fmla="*/ 0 h 543687"/>
              <a:gd name="connsiteX6" fmla="*/ 2636724 w 2727340"/>
              <a:gd name="connsiteY6" fmla="*/ 0 h 543687"/>
              <a:gd name="connsiteX7" fmla="*/ 2727340 w 2727340"/>
              <a:gd name="connsiteY7" fmla="*/ 90616 h 543687"/>
              <a:gd name="connsiteX8" fmla="*/ 2727340 w 2727340"/>
              <a:gd name="connsiteY8" fmla="*/ 453071 h 543687"/>
              <a:gd name="connsiteX9" fmla="*/ 2636724 w 2727340"/>
              <a:gd name="connsiteY9" fmla="*/ 543687 h 543687"/>
              <a:gd name="connsiteX10" fmla="*/ 2152963 w 2727340"/>
              <a:gd name="connsiteY10" fmla="*/ 543687 h 543687"/>
              <a:gd name="connsiteX11" fmla="*/ 1618281 w 2727340"/>
              <a:gd name="connsiteY11" fmla="*/ 543687 h 543687"/>
              <a:gd name="connsiteX12" fmla="*/ 1109059 w 2727340"/>
              <a:gd name="connsiteY12" fmla="*/ 543687 h 543687"/>
              <a:gd name="connsiteX13" fmla="*/ 599838 w 2727340"/>
              <a:gd name="connsiteY13" fmla="*/ 543687 h 543687"/>
              <a:gd name="connsiteX14" fmla="*/ 90616 w 2727340"/>
              <a:gd name="connsiteY14" fmla="*/ 543687 h 543687"/>
              <a:gd name="connsiteX15" fmla="*/ 0 w 2727340"/>
              <a:gd name="connsiteY15" fmla="*/ 453071 h 543687"/>
              <a:gd name="connsiteX16" fmla="*/ 0 w 2727340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0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6104" y="-33210"/>
                  <a:pt x="434633" y="7569"/>
                  <a:pt x="548915" y="0"/>
                </a:cubicBezTo>
                <a:cubicBezTo>
                  <a:pt x="663197" y="-7569"/>
                  <a:pt x="899649" y="47445"/>
                  <a:pt x="1032676" y="0"/>
                </a:cubicBezTo>
                <a:cubicBezTo>
                  <a:pt x="1165703" y="-47445"/>
                  <a:pt x="1322057" y="32629"/>
                  <a:pt x="1567359" y="0"/>
                </a:cubicBezTo>
                <a:cubicBezTo>
                  <a:pt x="1812661" y="-32629"/>
                  <a:pt x="1837369" y="44539"/>
                  <a:pt x="2076580" y="0"/>
                </a:cubicBezTo>
                <a:cubicBezTo>
                  <a:pt x="2315791" y="-44539"/>
                  <a:pt x="2402107" y="64392"/>
                  <a:pt x="2636724" y="0"/>
                </a:cubicBezTo>
                <a:cubicBezTo>
                  <a:pt x="2694372" y="-2087"/>
                  <a:pt x="2734085" y="34232"/>
                  <a:pt x="2727340" y="90616"/>
                </a:cubicBezTo>
                <a:cubicBezTo>
                  <a:pt x="2749476" y="267657"/>
                  <a:pt x="2707390" y="359214"/>
                  <a:pt x="2727340" y="453071"/>
                </a:cubicBezTo>
                <a:cubicBezTo>
                  <a:pt x="2717328" y="498473"/>
                  <a:pt x="2697542" y="549589"/>
                  <a:pt x="2636724" y="543687"/>
                </a:cubicBezTo>
                <a:cubicBezTo>
                  <a:pt x="2493397" y="558192"/>
                  <a:pt x="2378598" y="503313"/>
                  <a:pt x="2152963" y="543687"/>
                </a:cubicBezTo>
                <a:cubicBezTo>
                  <a:pt x="1927328" y="584061"/>
                  <a:pt x="1841315" y="482326"/>
                  <a:pt x="1618281" y="543687"/>
                </a:cubicBezTo>
                <a:cubicBezTo>
                  <a:pt x="1395247" y="605048"/>
                  <a:pt x="1234843" y="534518"/>
                  <a:pt x="1109059" y="543687"/>
                </a:cubicBezTo>
                <a:cubicBezTo>
                  <a:pt x="983275" y="552856"/>
                  <a:pt x="763978" y="506493"/>
                  <a:pt x="599838" y="543687"/>
                </a:cubicBezTo>
                <a:cubicBezTo>
                  <a:pt x="435698" y="580881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6075" y="-38866"/>
                  <a:pt x="451886" y="29887"/>
                  <a:pt x="548915" y="0"/>
                </a:cubicBezTo>
                <a:cubicBezTo>
                  <a:pt x="645944" y="-29887"/>
                  <a:pt x="853936" y="2477"/>
                  <a:pt x="1007215" y="0"/>
                </a:cubicBezTo>
                <a:cubicBezTo>
                  <a:pt x="1160494" y="-2477"/>
                  <a:pt x="1319409" y="46766"/>
                  <a:pt x="1440053" y="0"/>
                </a:cubicBezTo>
                <a:cubicBezTo>
                  <a:pt x="1560697" y="-46766"/>
                  <a:pt x="1747579" y="2100"/>
                  <a:pt x="1974736" y="0"/>
                </a:cubicBezTo>
                <a:cubicBezTo>
                  <a:pt x="2201893" y="-2100"/>
                  <a:pt x="2343534" y="17099"/>
                  <a:pt x="2636724" y="0"/>
                </a:cubicBezTo>
                <a:cubicBezTo>
                  <a:pt x="2683776" y="-1026"/>
                  <a:pt x="2717123" y="35040"/>
                  <a:pt x="2727340" y="90616"/>
                </a:cubicBezTo>
                <a:cubicBezTo>
                  <a:pt x="2747428" y="165337"/>
                  <a:pt x="2703103" y="295412"/>
                  <a:pt x="2727340" y="453071"/>
                </a:cubicBezTo>
                <a:cubicBezTo>
                  <a:pt x="2731272" y="512611"/>
                  <a:pt x="2689642" y="530717"/>
                  <a:pt x="2636724" y="543687"/>
                </a:cubicBezTo>
                <a:cubicBezTo>
                  <a:pt x="2466399" y="577808"/>
                  <a:pt x="2342219" y="499623"/>
                  <a:pt x="2102041" y="543687"/>
                </a:cubicBezTo>
                <a:cubicBezTo>
                  <a:pt x="1861863" y="587751"/>
                  <a:pt x="1695696" y="485831"/>
                  <a:pt x="1541898" y="543687"/>
                </a:cubicBezTo>
                <a:cubicBezTo>
                  <a:pt x="1388100" y="601543"/>
                  <a:pt x="1260953" y="515321"/>
                  <a:pt x="1083598" y="543687"/>
                </a:cubicBezTo>
                <a:cubicBezTo>
                  <a:pt x="906243" y="572053"/>
                  <a:pt x="319806" y="469817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7CCD75-CB58-F341-FCA7-3D8CC54D5B3E}"/>
              </a:ext>
            </a:extLst>
          </p:cNvPr>
          <p:cNvSpPr/>
          <p:nvPr/>
        </p:nvSpPr>
        <p:spPr>
          <a:xfrm>
            <a:off x="8306418" y="5278386"/>
            <a:ext cx="2727341" cy="543687"/>
          </a:xfrm>
          <a:custGeom>
            <a:avLst/>
            <a:gdLst>
              <a:gd name="connsiteX0" fmla="*/ 0 w 2727341"/>
              <a:gd name="connsiteY0" fmla="*/ 90616 h 543687"/>
              <a:gd name="connsiteX1" fmla="*/ 90616 w 2727341"/>
              <a:gd name="connsiteY1" fmla="*/ 0 h 543687"/>
              <a:gd name="connsiteX2" fmla="*/ 548916 w 2727341"/>
              <a:gd name="connsiteY2" fmla="*/ 0 h 543687"/>
              <a:gd name="connsiteX3" fmla="*/ 1032676 w 2727341"/>
              <a:gd name="connsiteY3" fmla="*/ 0 h 543687"/>
              <a:gd name="connsiteX4" fmla="*/ 1567359 w 2727341"/>
              <a:gd name="connsiteY4" fmla="*/ 0 h 543687"/>
              <a:gd name="connsiteX5" fmla="*/ 2076581 w 2727341"/>
              <a:gd name="connsiteY5" fmla="*/ 0 h 543687"/>
              <a:gd name="connsiteX6" fmla="*/ 2636725 w 2727341"/>
              <a:gd name="connsiteY6" fmla="*/ 0 h 543687"/>
              <a:gd name="connsiteX7" fmla="*/ 2727341 w 2727341"/>
              <a:gd name="connsiteY7" fmla="*/ 90616 h 543687"/>
              <a:gd name="connsiteX8" fmla="*/ 2727341 w 2727341"/>
              <a:gd name="connsiteY8" fmla="*/ 453071 h 543687"/>
              <a:gd name="connsiteX9" fmla="*/ 2636725 w 2727341"/>
              <a:gd name="connsiteY9" fmla="*/ 543687 h 543687"/>
              <a:gd name="connsiteX10" fmla="*/ 2152964 w 2727341"/>
              <a:gd name="connsiteY10" fmla="*/ 543687 h 543687"/>
              <a:gd name="connsiteX11" fmla="*/ 1618281 w 2727341"/>
              <a:gd name="connsiteY11" fmla="*/ 543687 h 543687"/>
              <a:gd name="connsiteX12" fmla="*/ 1109060 w 2727341"/>
              <a:gd name="connsiteY12" fmla="*/ 543687 h 543687"/>
              <a:gd name="connsiteX13" fmla="*/ 599838 w 2727341"/>
              <a:gd name="connsiteY13" fmla="*/ 543687 h 543687"/>
              <a:gd name="connsiteX14" fmla="*/ 90616 w 2727341"/>
              <a:gd name="connsiteY14" fmla="*/ 543687 h 543687"/>
              <a:gd name="connsiteX15" fmla="*/ 0 w 2727341"/>
              <a:gd name="connsiteY15" fmla="*/ 453071 h 543687"/>
              <a:gd name="connsiteX16" fmla="*/ 0 w 2727341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1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5162" y="-39875"/>
                  <a:pt x="434256" y="5703"/>
                  <a:pt x="548916" y="0"/>
                </a:cubicBezTo>
                <a:cubicBezTo>
                  <a:pt x="663576" y="-5703"/>
                  <a:pt x="901237" y="52979"/>
                  <a:pt x="1032676" y="0"/>
                </a:cubicBezTo>
                <a:cubicBezTo>
                  <a:pt x="1164115" y="-52979"/>
                  <a:pt x="1322057" y="32629"/>
                  <a:pt x="1567359" y="0"/>
                </a:cubicBezTo>
                <a:cubicBezTo>
                  <a:pt x="1812661" y="-32629"/>
                  <a:pt x="1834991" y="41810"/>
                  <a:pt x="2076581" y="0"/>
                </a:cubicBezTo>
                <a:cubicBezTo>
                  <a:pt x="2318171" y="-41810"/>
                  <a:pt x="2402108" y="64392"/>
                  <a:pt x="2636725" y="0"/>
                </a:cubicBezTo>
                <a:cubicBezTo>
                  <a:pt x="2694373" y="-2087"/>
                  <a:pt x="2734086" y="34232"/>
                  <a:pt x="2727341" y="90616"/>
                </a:cubicBezTo>
                <a:cubicBezTo>
                  <a:pt x="2749477" y="267657"/>
                  <a:pt x="2707391" y="359214"/>
                  <a:pt x="2727341" y="453071"/>
                </a:cubicBezTo>
                <a:cubicBezTo>
                  <a:pt x="2717329" y="498473"/>
                  <a:pt x="2697543" y="549589"/>
                  <a:pt x="2636725" y="543687"/>
                </a:cubicBezTo>
                <a:cubicBezTo>
                  <a:pt x="2493398" y="558192"/>
                  <a:pt x="2378599" y="503313"/>
                  <a:pt x="2152964" y="543687"/>
                </a:cubicBezTo>
                <a:cubicBezTo>
                  <a:pt x="1927329" y="584061"/>
                  <a:pt x="1848644" y="483752"/>
                  <a:pt x="1618281" y="543687"/>
                </a:cubicBezTo>
                <a:cubicBezTo>
                  <a:pt x="1387918" y="603622"/>
                  <a:pt x="1232428" y="533993"/>
                  <a:pt x="1109060" y="543687"/>
                </a:cubicBezTo>
                <a:cubicBezTo>
                  <a:pt x="985692" y="553381"/>
                  <a:pt x="768014" y="514146"/>
                  <a:pt x="599838" y="543687"/>
                </a:cubicBezTo>
                <a:cubicBezTo>
                  <a:pt x="431662" y="573228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3321" y="-40478"/>
                  <a:pt x="446887" y="21354"/>
                  <a:pt x="548916" y="0"/>
                </a:cubicBezTo>
                <a:cubicBezTo>
                  <a:pt x="650945" y="-21354"/>
                  <a:pt x="857411" y="8200"/>
                  <a:pt x="1007215" y="0"/>
                </a:cubicBezTo>
                <a:cubicBezTo>
                  <a:pt x="1157019" y="-8200"/>
                  <a:pt x="1313914" y="45914"/>
                  <a:pt x="1440054" y="0"/>
                </a:cubicBezTo>
                <a:cubicBezTo>
                  <a:pt x="1566194" y="-45914"/>
                  <a:pt x="1747580" y="2100"/>
                  <a:pt x="1974737" y="0"/>
                </a:cubicBezTo>
                <a:cubicBezTo>
                  <a:pt x="2201894" y="-2100"/>
                  <a:pt x="2343535" y="17099"/>
                  <a:pt x="2636725" y="0"/>
                </a:cubicBezTo>
                <a:cubicBezTo>
                  <a:pt x="2683777" y="-1026"/>
                  <a:pt x="2717124" y="35040"/>
                  <a:pt x="2727341" y="90616"/>
                </a:cubicBezTo>
                <a:cubicBezTo>
                  <a:pt x="2747429" y="165337"/>
                  <a:pt x="2703104" y="295412"/>
                  <a:pt x="2727341" y="453071"/>
                </a:cubicBezTo>
                <a:cubicBezTo>
                  <a:pt x="2731273" y="512611"/>
                  <a:pt x="2689643" y="530717"/>
                  <a:pt x="2636725" y="543687"/>
                </a:cubicBezTo>
                <a:cubicBezTo>
                  <a:pt x="2466400" y="577808"/>
                  <a:pt x="2342220" y="499623"/>
                  <a:pt x="2102042" y="543687"/>
                </a:cubicBezTo>
                <a:cubicBezTo>
                  <a:pt x="1861864" y="587751"/>
                  <a:pt x="1696363" y="493273"/>
                  <a:pt x="1541898" y="543687"/>
                </a:cubicBezTo>
                <a:cubicBezTo>
                  <a:pt x="1387433" y="594101"/>
                  <a:pt x="1252734" y="514823"/>
                  <a:pt x="1083599" y="543687"/>
                </a:cubicBezTo>
                <a:cubicBezTo>
                  <a:pt x="914464" y="572551"/>
                  <a:pt x="321225" y="471470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Not 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Gavel with solid fill">
            <a:extLst>
              <a:ext uri="{FF2B5EF4-FFF2-40B4-BE49-F238E27FC236}">
                <a16:creationId xmlns:a16="http://schemas.microsoft.com/office/drawing/2014/main" id="{0E0D1097-C99E-61C3-CE29-2BA53F8F2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007" y="4564483"/>
            <a:ext cx="369332" cy="369332"/>
          </a:xfrm>
          <a:prstGeom prst="rect">
            <a:avLst/>
          </a:prstGeom>
        </p:spPr>
      </p:pic>
      <p:pic>
        <p:nvPicPr>
          <p:cNvPr id="24" name="Graphic 23" descr="Transfer with solid fill">
            <a:extLst>
              <a:ext uri="{FF2B5EF4-FFF2-40B4-BE49-F238E27FC236}">
                <a16:creationId xmlns:a16="http://schemas.microsoft.com/office/drawing/2014/main" id="{3AA806A5-307C-8D1A-7A91-D740222B3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680232" y="5035415"/>
            <a:ext cx="540212" cy="54021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DED071B5-6C1B-5011-59A2-0C264FD700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0957" y="4291949"/>
            <a:ext cx="729921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7A88D5-9698-2B00-F977-9EA595707078}"/>
              </a:ext>
            </a:extLst>
          </p:cNvPr>
          <p:cNvSpPr/>
          <p:nvPr/>
        </p:nvSpPr>
        <p:spPr>
          <a:xfrm>
            <a:off x="1201069" y="4439539"/>
            <a:ext cx="1228388" cy="543687"/>
          </a:xfrm>
          <a:custGeom>
            <a:avLst/>
            <a:gdLst>
              <a:gd name="connsiteX0" fmla="*/ 0 w 1228388"/>
              <a:gd name="connsiteY0" fmla="*/ 90616 h 543687"/>
              <a:gd name="connsiteX1" fmla="*/ 90616 w 1228388"/>
              <a:gd name="connsiteY1" fmla="*/ 0 h 543687"/>
              <a:gd name="connsiteX2" fmla="*/ 624666 w 1228388"/>
              <a:gd name="connsiteY2" fmla="*/ 0 h 543687"/>
              <a:gd name="connsiteX3" fmla="*/ 1137772 w 1228388"/>
              <a:gd name="connsiteY3" fmla="*/ 0 h 543687"/>
              <a:gd name="connsiteX4" fmla="*/ 1228388 w 1228388"/>
              <a:gd name="connsiteY4" fmla="*/ 90616 h 543687"/>
              <a:gd name="connsiteX5" fmla="*/ 1228388 w 1228388"/>
              <a:gd name="connsiteY5" fmla="*/ 453071 h 543687"/>
              <a:gd name="connsiteX6" fmla="*/ 1137772 w 1228388"/>
              <a:gd name="connsiteY6" fmla="*/ 543687 h 543687"/>
              <a:gd name="connsiteX7" fmla="*/ 603722 w 1228388"/>
              <a:gd name="connsiteY7" fmla="*/ 543687 h 543687"/>
              <a:gd name="connsiteX8" fmla="*/ 90616 w 1228388"/>
              <a:gd name="connsiteY8" fmla="*/ 543687 h 543687"/>
              <a:gd name="connsiteX9" fmla="*/ 0 w 1228388"/>
              <a:gd name="connsiteY9" fmla="*/ 453071 h 543687"/>
              <a:gd name="connsiteX10" fmla="*/ 0 w 1228388"/>
              <a:gd name="connsiteY10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8388" h="543687" fill="none" extrusionOk="0">
                <a:moveTo>
                  <a:pt x="0" y="90616"/>
                </a:moveTo>
                <a:cubicBezTo>
                  <a:pt x="2122" y="44765"/>
                  <a:pt x="49051" y="1114"/>
                  <a:pt x="90616" y="0"/>
                </a:cubicBezTo>
                <a:cubicBezTo>
                  <a:pt x="294664" y="-50158"/>
                  <a:pt x="440976" y="29128"/>
                  <a:pt x="624666" y="0"/>
                </a:cubicBezTo>
                <a:cubicBezTo>
                  <a:pt x="808356" y="-29128"/>
                  <a:pt x="889385" y="16160"/>
                  <a:pt x="1137772" y="0"/>
                </a:cubicBezTo>
                <a:cubicBezTo>
                  <a:pt x="1194880" y="-5784"/>
                  <a:pt x="1234997" y="30905"/>
                  <a:pt x="1228388" y="90616"/>
                </a:cubicBezTo>
                <a:cubicBezTo>
                  <a:pt x="1254290" y="163187"/>
                  <a:pt x="1214656" y="378510"/>
                  <a:pt x="1228388" y="453071"/>
                </a:cubicBezTo>
                <a:cubicBezTo>
                  <a:pt x="1227643" y="498761"/>
                  <a:pt x="1182941" y="553431"/>
                  <a:pt x="1137772" y="543687"/>
                </a:cubicBezTo>
                <a:cubicBezTo>
                  <a:pt x="924050" y="572291"/>
                  <a:pt x="858735" y="509946"/>
                  <a:pt x="603722" y="543687"/>
                </a:cubicBezTo>
                <a:cubicBezTo>
                  <a:pt x="348709" y="577428"/>
                  <a:pt x="335885" y="511893"/>
                  <a:pt x="90616" y="543687"/>
                </a:cubicBezTo>
                <a:cubicBezTo>
                  <a:pt x="29413" y="545836"/>
                  <a:pt x="3668" y="503278"/>
                  <a:pt x="0" y="453071"/>
                </a:cubicBezTo>
                <a:cubicBezTo>
                  <a:pt x="-19390" y="313427"/>
                  <a:pt x="5534" y="232713"/>
                  <a:pt x="0" y="90616"/>
                </a:cubicBezTo>
                <a:close/>
              </a:path>
              <a:path w="122838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21413" y="-21387"/>
                  <a:pt x="466427" y="60134"/>
                  <a:pt x="593251" y="0"/>
                </a:cubicBezTo>
                <a:cubicBezTo>
                  <a:pt x="720076" y="-60134"/>
                  <a:pt x="981050" y="33303"/>
                  <a:pt x="1137772" y="0"/>
                </a:cubicBezTo>
                <a:cubicBezTo>
                  <a:pt x="1191673" y="-3373"/>
                  <a:pt x="1218998" y="49028"/>
                  <a:pt x="1228388" y="90616"/>
                </a:cubicBezTo>
                <a:cubicBezTo>
                  <a:pt x="1252695" y="191093"/>
                  <a:pt x="1195132" y="365901"/>
                  <a:pt x="1228388" y="453071"/>
                </a:cubicBezTo>
                <a:cubicBezTo>
                  <a:pt x="1225394" y="502091"/>
                  <a:pt x="1177601" y="538157"/>
                  <a:pt x="1137772" y="543687"/>
                </a:cubicBezTo>
                <a:cubicBezTo>
                  <a:pt x="930976" y="544620"/>
                  <a:pt x="835567" y="535418"/>
                  <a:pt x="593251" y="543687"/>
                </a:cubicBezTo>
                <a:cubicBezTo>
                  <a:pt x="350935" y="551956"/>
                  <a:pt x="191512" y="518746"/>
                  <a:pt x="90616" y="543687"/>
                </a:cubicBezTo>
                <a:cubicBezTo>
                  <a:pt x="47039" y="544159"/>
                  <a:pt x="1666" y="497198"/>
                  <a:pt x="0" y="453071"/>
                </a:cubicBezTo>
                <a:cubicBezTo>
                  <a:pt x="-43254" y="373678"/>
                  <a:pt x="3619" y="166475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EE635B-8A94-7449-3473-2528143F9825}"/>
              </a:ext>
            </a:extLst>
          </p:cNvPr>
          <p:cNvSpPr/>
          <p:nvPr/>
        </p:nvSpPr>
        <p:spPr>
          <a:xfrm>
            <a:off x="3011447" y="5600975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pic>
        <p:nvPicPr>
          <p:cNvPr id="30" name="Graphic 29" descr="Network diagram with solid fill">
            <a:extLst>
              <a:ext uri="{FF2B5EF4-FFF2-40B4-BE49-F238E27FC236}">
                <a16:creationId xmlns:a16="http://schemas.microsoft.com/office/drawing/2014/main" id="{FDBE7D90-8D82-351F-E2D1-A3BD9A462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1774" y="5656082"/>
            <a:ext cx="457200" cy="457200"/>
          </a:xfrm>
          <a:prstGeom prst="rect">
            <a:avLst/>
          </a:prstGeom>
        </p:spPr>
      </p:pic>
      <p:pic>
        <p:nvPicPr>
          <p:cNvPr id="31" name="Graphic 30" descr="Transfer with solid fill">
            <a:extLst>
              <a:ext uri="{FF2B5EF4-FFF2-40B4-BE49-F238E27FC236}">
                <a16:creationId xmlns:a16="http://schemas.microsoft.com/office/drawing/2014/main" id="{37784F76-D149-727D-C6C0-8E3C33D86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26457" y="5035489"/>
            <a:ext cx="540212" cy="540212"/>
          </a:xfrm>
          <a:prstGeom prst="rect">
            <a:avLst/>
          </a:prstGeom>
        </p:spPr>
      </p:pic>
      <p:pic>
        <p:nvPicPr>
          <p:cNvPr id="35" name="Graphic 34" descr="Bar chart with solid fill">
            <a:extLst>
              <a:ext uri="{FF2B5EF4-FFF2-40B4-BE49-F238E27FC236}">
                <a16:creationId xmlns:a16="http://schemas.microsoft.com/office/drawing/2014/main" id="{A313A717-BBA7-8F5C-A783-289908E8F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9229" y="4560237"/>
            <a:ext cx="369332" cy="369332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7D66619-62FF-0F76-41B2-0F0520EF6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0124" y="4560237"/>
            <a:ext cx="369332" cy="369332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786ABA60-D82E-E992-41B5-7BBCFB03F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1660" y="4254182"/>
            <a:ext cx="729921" cy="9144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890D8C-9965-B06B-BB7B-2101E8E097B2}"/>
              </a:ext>
            </a:extLst>
          </p:cNvPr>
          <p:cNvSpPr/>
          <p:nvPr/>
        </p:nvSpPr>
        <p:spPr>
          <a:xfrm>
            <a:off x="4925324" y="3465470"/>
            <a:ext cx="2694050" cy="692354"/>
          </a:xfrm>
          <a:custGeom>
            <a:avLst/>
            <a:gdLst>
              <a:gd name="connsiteX0" fmla="*/ 0 w 2694050"/>
              <a:gd name="connsiteY0" fmla="*/ 115395 h 692354"/>
              <a:gd name="connsiteX1" fmla="*/ 115395 w 2694050"/>
              <a:gd name="connsiteY1" fmla="*/ 0 h 692354"/>
              <a:gd name="connsiteX2" fmla="*/ 558782 w 2694050"/>
              <a:gd name="connsiteY2" fmla="*/ 0 h 692354"/>
              <a:gd name="connsiteX3" fmla="*/ 1026801 w 2694050"/>
              <a:gd name="connsiteY3" fmla="*/ 0 h 692354"/>
              <a:gd name="connsiteX4" fmla="*/ 1544086 w 2694050"/>
              <a:gd name="connsiteY4" fmla="*/ 0 h 692354"/>
              <a:gd name="connsiteX5" fmla="*/ 2036738 w 2694050"/>
              <a:gd name="connsiteY5" fmla="*/ 0 h 692354"/>
              <a:gd name="connsiteX6" fmla="*/ 2578655 w 2694050"/>
              <a:gd name="connsiteY6" fmla="*/ 0 h 692354"/>
              <a:gd name="connsiteX7" fmla="*/ 2694050 w 2694050"/>
              <a:gd name="connsiteY7" fmla="*/ 115395 h 692354"/>
              <a:gd name="connsiteX8" fmla="*/ 2694050 w 2694050"/>
              <a:gd name="connsiteY8" fmla="*/ 576959 h 692354"/>
              <a:gd name="connsiteX9" fmla="*/ 2578655 w 2694050"/>
              <a:gd name="connsiteY9" fmla="*/ 692354 h 692354"/>
              <a:gd name="connsiteX10" fmla="*/ 2110636 w 2694050"/>
              <a:gd name="connsiteY10" fmla="*/ 692354 h 692354"/>
              <a:gd name="connsiteX11" fmla="*/ 1593351 w 2694050"/>
              <a:gd name="connsiteY11" fmla="*/ 692354 h 692354"/>
              <a:gd name="connsiteX12" fmla="*/ 1100699 w 2694050"/>
              <a:gd name="connsiteY12" fmla="*/ 692354 h 692354"/>
              <a:gd name="connsiteX13" fmla="*/ 608047 w 2694050"/>
              <a:gd name="connsiteY13" fmla="*/ 692354 h 692354"/>
              <a:gd name="connsiteX14" fmla="*/ 115395 w 2694050"/>
              <a:gd name="connsiteY14" fmla="*/ 692354 h 692354"/>
              <a:gd name="connsiteX15" fmla="*/ 0 w 2694050"/>
              <a:gd name="connsiteY15" fmla="*/ 576959 h 692354"/>
              <a:gd name="connsiteX16" fmla="*/ 0 w 2694050"/>
              <a:gd name="connsiteY16" fmla="*/ 115395 h 69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4050" h="692354" fill="none" extrusionOk="0">
                <a:moveTo>
                  <a:pt x="0" y="115395"/>
                </a:moveTo>
                <a:cubicBezTo>
                  <a:pt x="974" y="42326"/>
                  <a:pt x="50070" y="3140"/>
                  <a:pt x="115395" y="0"/>
                </a:cubicBezTo>
                <a:cubicBezTo>
                  <a:pt x="215192" y="-35553"/>
                  <a:pt x="368957" y="8182"/>
                  <a:pt x="558782" y="0"/>
                </a:cubicBezTo>
                <a:cubicBezTo>
                  <a:pt x="748607" y="-8182"/>
                  <a:pt x="896529" y="4222"/>
                  <a:pt x="1026801" y="0"/>
                </a:cubicBezTo>
                <a:cubicBezTo>
                  <a:pt x="1157073" y="-4222"/>
                  <a:pt x="1440077" y="47767"/>
                  <a:pt x="1544086" y="0"/>
                </a:cubicBezTo>
                <a:cubicBezTo>
                  <a:pt x="1648095" y="-47767"/>
                  <a:pt x="1899626" y="40526"/>
                  <a:pt x="2036738" y="0"/>
                </a:cubicBezTo>
                <a:cubicBezTo>
                  <a:pt x="2173850" y="-40526"/>
                  <a:pt x="2310711" y="28556"/>
                  <a:pt x="2578655" y="0"/>
                </a:cubicBezTo>
                <a:cubicBezTo>
                  <a:pt x="2651125" y="-2399"/>
                  <a:pt x="2701514" y="44651"/>
                  <a:pt x="2694050" y="115395"/>
                </a:cubicBezTo>
                <a:cubicBezTo>
                  <a:pt x="2718424" y="267988"/>
                  <a:pt x="2686294" y="364374"/>
                  <a:pt x="2694050" y="576959"/>
                </a:cubicBezTo>
                <a:cubicBezTo>
                  <a:pt x="2681044" y="634657"/>
                  <a:pt x="2652440" y="697862"/>
                  <a:pt x="2578655" y="692354"/>
                </a:cubicBezTo>
                <a:cubicBezTo>
                  <a:pt x="2418774" y="708306"/>
                  <a:pt x="2263482" y="675630"/>
                  <a:pt x="2110636" y="692354"/>
                </a:cubicBezTo>
                <a:cubicBezTo>
                  <a:pt x="1957790" y="709078"/>
                  <a:pt x="1713190" y="659510"/>
                  <a:pt x="1593351" y="692354"/>
                </a:cubicBezTo>
                <a:cubicBezTo>
                  <a:pt x="1473512" y="725198"/>
                  <a:pt x="1244585" y="678293"/>
                  <a:pt x="1100699" y="692354"/>
                </a:cubicBezTo>
                <a:cubicBezTo>
                  <a:pt x="956813" y="706415"/>
                  <a:pt x="839964" y="663217"/>
                  <a:pt x="608047" y="692354"/>
                </a:cubicBezTo>
                <a:cubicBezTo>
                  <a:pt x="376130" y="721491"/>
                  <a:pt x="244837" y="662752"/>
                  <a:pt x="115395" y="692354"/>
                </a:cubicBezTo>
                <a:cubicBezTo>
                  <a:pt x="62352" y="685354"/>
                  <a:pt x="1195" y="644301"/>
                  <a:pt x="0" y="576959"/>
                </a:cubicBezTo>
                <a:cubicBezTo>
                  <a:pt x="-42371" y="411260"/>
                  <a:pt x="43958" y="311482"/>
                  <a:pt x="0" y="115395"/>
                </a:cubicBezTo>
                <a:close/>
              </a:path>
              <a:path w="2694050" h="692354" stroke="0" extrusionOk="0">
                <a:moveTo>
                  <a:pt x="0" y="115395"/>
                </a:moveTo>
                <a:cubicBezTo>
                  <a:pt x="-453" y="46219"/>
                  <a:pt x="52899" y="-1686"/>
                  <a:pt x="115395" y="0"/>
                </a:cubicBezTo>
                <a:cubicBezTo>
                  <a:pt x="277709" y="-1002"/>
                  <a:pt x="403634" y="8951"/>
                  <a:pt x="558782" y="0"/>
                </a:cubicBezTo>
                <a:cubicBezTo>
                  <a:pt x="713930" y="-8951"/>
                  <a:pt x="791913" y="5253"/>
                  <a:pt x="1002169" y="0"/>
                </a:cubicBezTo>
                <a:cubicBezTo>
                  <a:pt x="1212425" y="-5253"/>
                  <a:pt x="1322405" y="31399"/>
                  <a:pt x="1420923" y="0"/>
                </a:cubicBezTo>
                <a:cubicBezTo>
                  <a:pt x="1519441" y="-31399"/>
                  <a:pt x="1783119" y="57564"/>
                  <a:pt x="1938207" y="0"/>
                </a:cubicBezTo>
                <a:cubicBezTo>
                  <a:pt x="2093295" y="-57564"/>
                  <a:pt x="2379126" y="73422"/>
                  <a:pt x="2578655" y="0"/>
                </a:cubicBezTo>
                <a:cubicBezTo>
                  <a:pt x="2633792" y="-2945"/>
                  <a:pt x="2684604" y="46552"/>
                  <a:pt x="2694050" y="115395"/>
                </a:cubicBezTo>
                <a:cubicBezTo>
                  <a:pt x="2727839" y="344925"/>
                  <a:pt x="2664783" y="404427"/>
                  <a:pt x="2694050" y="576959"/>
                </a:cubicBezTo>
                <a:cubicBezTo>
                  <a:pt x="2695527" y="644256"/>
                  <a:pt x="2645381" y="678829"/>
                  <a:pt x="2578655" y="692354"/>
                </a:cubicBezTo>
                <a:cubicBezTo>
                  <a:pt x="2425963" y="704702"/>
                  <a:pt x="2226690" y="662603"/>
                  <a:pt x="2061370" y="692354"/>
                </a:cubicBezTo>
                <a:cubicBezTo>
                  <a:pt x="1896050" y="722105"/>
                  <a:pt x="1718830" y="657289"/>
                  <a:pt x="1519453" y="692354"/>
                </a:cubicBezTo>
                <a:cubicBezTo>
                  <a:pt x="1320076" y="727419"/>
                  <a:pt x="1178801" y="680847"/>
                  <a:pt x="1076066" y="692354"/>
                </a:cubicBezTo>
                <a:cubicBezTo>
                  <a:pt x="973331" y="703861"/>
                  <a:pt x="332366" y="686930"/>
                  <a:pt x="115395" y="692354"/>
                </a:cubicBezTo>
                <a:cubicBezTo>
                  <a:pt x="66860" y="682364"/>
                  <a:pt x="4436" y="637598"/>
                  <a:pt x="0" y="576959"/>
                </a:cubicBezTo>
                <a:cubicBezTo>
                  <a:pt x="-5249" y="474229"/>
                  <a:pt x="44782" y="323057"/>
                  <a:pt x="0" y="1153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C5BAD0BB-7F8F-F097-0687-45CFDA5DA7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3234" y="3486286"/>
            <a:ext cx="629920" cy="62992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CEB834-EC9E-73A0-3250-83E428F1C160}"/>
              </a:ext>
            </a:extLst>
          </p:cNvPr>
          <p:cNvSpPr/>
          <p:nvPr/>
        </p:nvSpPr>
        <p:spPr>
          <a:xfrm>
            <a:off x="301745" y="2300469"/>
            <a:ext cx="3335536" cy="856436"/>
          </a:xfrm>
          <a:custGeom>
            <a:avLst/>
            <a:gdLst>
              <a:gd name="connsiteX0" fmla="*/ 0 w 3335536"/>
              <a:gd name="connsiteY0" fmla="*/ 219941 h 856436"/>
              <a:gd name="connsiteX1" fmla="*/ 219941 w 3335536"/>
              <a:gd name="connsiteY1" fmla="*/ 0 h 856436"/>
              <a:gd name="connsiteX2" fmla="*/ 741159 w 3335536"/>
              <a:gd name="connsiteY2" fmla="*/ 0 h 856436"/>
              <a:gd name="connsiteX3" fmla="*/ 1291333 w 3335536"/>
              <a:gd name="connsiteY3" fmla="*/ 0 h 856436"/>
              <a:gd name="connsiteX4" fmla="*/ 1899420 w 3335536"/>
              <a:gd name="connsiteY4" fmla="*/ 0 h 856436"/>
              <a:gd name="connsiteX5" fmla="*/ 2478551 w 3335536"/>
              <a:gd name="connsiteY5" fmla="*/ 0 h 856436"/>
              <a:gd name="connsiteX6" fmla="*/ 3115595 w 3335536"/>
              <a:gd name="connsiteY6" fmla="*/ 0 h 856436"/>
              <a:gd name="connsiteX7" fmla="*/ 3335536 w 3335536"/>
              <a:gd name="connsiteY7" fmla="*/ 219941 h 856436"/>
              <a:gd name="connsiteX8" fmla="*/ 3335536 w 3335536"/>
              <a:gd name="connsiteY8" fmla="*/ 636495 h 856436"/>
              <a:gd name="connsiteX9" fmla="*/ 3115595 w 3335536"/>
              <a:gd name="connsiteY9" fmla="*/ 856436 h 856436"/>
              <a:gd name="connsiteX10" fmla="*/ 2565421 w 3335536"/>
              <a:gd name="connsiteY10" fmla="*/ 856436 h 856436"/>
              <a:gd name="connsiteX11" fmla="*/ 1957333 w 3335536"/>
              <a:gd name="connsiteY11" fmla="*/ 856436 h 856436"/>
              <a:gd name="connsiteX12" fmla="*/ 1378203 w 3335536"/>
              <a:gd name="connsiteY12" fmla="*/ 856436 h 856436"/>
              <a:gd name="connsiteX13" fmla="*/ 799072 w 3335536"/>
              <a:gd name="connsiteY13" fmla="*/ 856436 h 856436"/>
              <a:gd name="connsiteX14" fmla="*/ 219941 w 3335536"/>
              <a:gd name="connsiteY14" fmla="*/ 856436 h 856436"/>
              <a:gd name="connsiteX15" fmla="*/ 0 w 3335536"/>
              <a:gd name="connsiteY15" fmla="*/ 636495 h 856436"/>
              <a:gd name="connsiteX16" fmla="*/ 0 w 3335536"/>
              <a:gd name="connsiteY16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35536" h="856436" fill="none" extrusionOk="0">
                <a:moveTo>
                  <a:pt x="0" y="219941"/>
                </a:moveTo>
                <a:cubicBezTo>
                  <a:pt x="2065" y="78671"/>
                  <a:pt x="95503" y="5848"/>
                  <a:pt x="219941" y="0"/>
                </a:cubicBezTo>
                <a:cubicBezTo>
                  <a:pt x="381180" y="-11309"/>
                  <a:pt x="579729" y="54853"/>
                  <a:pt x="741159" y="0"/>
                </a:cubicBezTo>
                <a:cubicBezTo>
                  <a:pt x="902589" y="-54853"/>
                  <a:pt x="1176740" y="37546"/>
                  <a:pt x="1291333" y="0"/>
                </a:cubicBezTo>
                <a:cubicBezTo>
                  <a:pt x="1405926" y="-37546"/>
                  <a:pt x="1703292" y="72507"/>
                  <a:pt x="1899420" y="0"/>
                </a:cubicBezTo>
                <a:cubicBezTo>
                  <a:pt x="2095548" y="-72507"/>
                  <a:pt x="2199908" y="6326"/>
                  <a:pt x="2478551" y="0"/>
                </a:cubicBezTo>
                <a:cubicBezTo>
                  <a:pt x="2757194" y="-6326"/>
                  <a:pt x="2925785" y="31628"/>
                  <a:pt x="3115595" y="0"/>
                </a:cubicBezTo>
                <a:cubicBezTo>
                  <a:pt x="3269789" y="-8983"/>
                  <a:pt x="3358696" y="76708"/>
                  <a:pt x="3335536" y="219941"/>
                </a:cubicBezTo>
                <a:cubicBezTo>
                  <a:pt x="3362359" y="347494"/>
                  <a:pt x="3306775" y="449362"/>
                  <a:pt x="3335536" y="636495"/>
                </a:cubicBezTo>
                <a:cubicBezTo>
                  <a:pt x="3305624" y="744090"/>
                  <a:pt x="3239351" y="857689"/>
                  <a:pt x="3115595" y="856436"/>
                </a:cubicBezTo>
                <a:cubicBezTo>
                  <a:pt x="2887610" y="906555"/>
                  <a:pt x="2717798" y="831680"/>
                  <a:pt x="2565421" y="856436"/>
                </a:cubicBezTo>
                <a:cubicBezTo>
                  <a:pt x="2413044" y="881192"/>
                  <a:pt x="2231241" y="802886"/>
                  <a:pt x="1957333" y="856436"/>
                </a:cubicBezTo>
                <a:cubicBezTo>
                  <a:pt x="1683425" y="909986"/>
                  <a:pt x="1533426" y="838512"/>
                  <a:pt x="1378203" y="856436"/>
                </a:cubicBezTo>
                <a:cubicBezTo>
                  <a:pt x="1222980" y="874360"/>
                  <a:pt x="1014661" y="854031"/>
                  <a:pt x="799072" y="856436"/>
                </a:cubicBezTo>
                <a:cubicBezTo>
                  <a:pt x="583483" y="858841"/>
                  <a:pt x="376647" y="827957"/>
                  <a:pt x="219941" y="856436"/>
                </a:cubicBezTo>
                <a:cubicBezTo>
                  <a:pt x="127180" y="837634"/>
                  <a:pt x="4915" y="772821"/>
                  <a:pt x="0" y="636495"/>
                </a:cubicBezTo>
                <a:cubicBezTo>
                  <a:pt x="-9258" y="451623"/>
                  <a:pt x="2604" y="403803"/>
                  <a:pt x="0" y="219941"/>
                </a:cubicBezTo>
                <a:close/>
              </a:path>
              <a:path w="3335536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384153" y="-59352"/>
                  <a:pt x="483085" y="18164"/>
                  <a:pt x="741159" y="0"/>
                </a:cubicBezTo>
                <a:cubicBezTo>
                  <a:pt x="999233" y="-18164"/>
                  <a:pt x="1084913" y="11072"/>
                  <a:pt x="1262376" y="0"/>
                </a:cubicBezTo>
                <a:cubicBezTo>
                  <a:pt x="1439839" y="-11072"/>
                  <a:pt x="1547401" y="4063"/>
                  <a:pt x="1754638" y="0"/>
                </a:cubicBezTo>
                <a:cubicBezTo>
                  <a:pt x="1961875" y="-4063"/>
                  <a:pt x="2147897" y="58676"/>
                  <a:pt x="2362725" y="0"/>
                </a:cubicBezTo>
                <a:cubicBezTo>
                  <a:pt x="2577553" y="-58676"/>
                  <a:pt x="2944846" y="76035"/>
                  <a:pt x="3115595" y="0"/>
                </a:cubicBezTo>
                <a:cubicBezTo>
                  <a:pt x="3224864" y="-4182"/>
                  <a:pt x="3318191" y="89084"/>
                  <a:pt x="3335536" y="219941"/>
                </a:cubicBezTo>
                <a:cubicBezTo>
                  <a:pt x="3384268" y="327306"/>
                  <a:pt x="3322146" y="526247"/>
                  <a:pt x="3335536" y="636495"/>
                </a:cubicBezTo>
                <a:cubicBezTo>
                  <a:pt x="3337850" y="763553"/>
                  <a:pt x="3242841" y="830356"/>
                  <a:pt x="3115595" y="856436"/>
                </a:cubicBezTo>
                <a:cubicBezTo>
                  <a:pt x="2918664" y="902335"/>
                  <a:pt x="2799072" y="847035"/>
                  <a:pt x="2507508" y="856436"/>
                </a:cubicBezTo>
                <a:cubicBezTo>
                  <a:pt x="2215944" y="865837"/>
                  <a:pt x="2060173" y="792620"/>
                  <a:pt x="1870464" y="856436"/>
                </a:cubicBezTo>
                <a:cubicBezTo>
                  <a:pt x="1680755" y="920252"/>
                  <a:pt x="1602584" y="848258"/>
                  <a:pt x="1349246" y="856436"/>
                </a:cubicBezTo>
                <a:cubicBezTo>
                  <a:pt x="1095908" y="864614"/>
                  <a:pt x="725214" y="809455"/>
                  <a:pt x="219941" y="856436"/>
                </a:cubicBezTo>
                <a:cubicBezTo>
                  <a:pt x="109050" y="849481"/>
                  <a:pt x="7712" y="752589"/>
                  <a:pt x="0" y="636495"/>
                </a:cubicBezTo>
                <a:cubicBezTo>
                  <a:pt x="-11801" y="435428"/>
                  <a:pt x="23848" y="324847"/>
                  <a:pt x="0" y="21994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LC-MS is the dominant technique used in NTA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ECA674-A39B-8638-6717-E71D11F35976}"/>
              </a:ext>
            </a:extLst>
          </p:cNvPr>
          <p:cNvSpPr/>
          <p:nvPr/>
        </p:nvSpPr>
        <p:spPr>
          <a:xfrm>
            <a:off x="301744" y="859007"/>
            <a:ext cx="3335536" cy="1109478"/>
          </a:xfrm>
          <a:custGeom>
            <a:avLst/>
            <a:gdLst>
              <a:gd name="connsiteX0" fmla="*/ 0 w 3335536"/>
              <a:gd name="connsiteY0" fmla="*/ 109905 h 1109478"/>
              <a:gd name="connsiteX1" fmla="*/ 109905 w 3335536"/>
              <a:gd name="connsiteY1" fmla="*/ 0 h 1109478"/>
              <a:gd name="connsiteX2" fmla="*/ 566878 w 3335536"/>
              <a:gd name="connsiteY2" fmla="*/ 0 h 1109478"/>
              <a:gd name="connsiteX3" fmla="*/ 992694 w 3335536"/>
              <a:gd name="connsiteY3" fmla="*/ 0 h 1109478"/>
              <a:gd name="connsiteX4" fmla="*/ 1543139 w 3335536"/>
              <a:gd name="connsiteY4" fmla="*/ 0 h 1109478"/>
              <a:gd name="connsiteX5" fmla="*/ 2062427 w 3335536"/>
              <a:gd name="connsiteY5" fmla="*/ 0 h 1109478"/>
              <a:gd name="connsiteX6" fmla="*/ 2581714 w 3335536"/>
              <a:gd name="connsiteY6" fmla="*/ 0 h 1109478"/>
              <a:gd name="connsiteX7" fmla="*/ 3225631 w 3335536"/>
              <a:gd name="connsiteY7" fmla="*/ 0 h 1109478"/>
              <a:gd name="connsiteX8" fmla="*/ 3335536 w 3335536"/>
              <a:gd name="connsiteY8" fmla="*/ 109905 h 1109478"/>
              <a:gd name="connsiteX9" fmla="*/ 3335536 w 3335536"/>
              <a:gd name="connsiteY9" fmla="*/ 545842 h 1109478"/>
              <a:gd name="connsiteX10" fmla="*/ 3335536 w 3335536"/>
              <a:gd name="connsiteY10" fmla="*/ 999573 h 1109478"/>
              <a:gd name="connsiteX11" fmla="*/ 3225631 w 3335536"/>
              <a:gd name="connsiteY11" fmla="*/ 1109478 h 1109478"/>
              <a:gd name="connsiteX12" fmla="*/ 2737501 w 3335536"/>
              <a:gd name="connsiteY12" fmla="*/ 1109478 h 1109478"/>
              <a:gd name="connsiteX13" fmla="*/ 2187056 w 3335536"/>
              <a:gd name="connsiteY13" fmla="*/ 1109478 h 1109478"/>
              <a:gd name="connsiteX14" fmla="*/ 1730083 w 3335536"/>
              <a:gd name="connsiteY14" fmla="*/ 1109478 h 1109478"/>
              <a:gd name="connsiteX15" fmla="*/ 1179638 w 3335536"/>
              <a:gd name="connsiteY15" fmla="*/ 1109478 h 1109478"/>
              <a:gd name="connsiteX16" fmla="*/ 629193 w 3335536"/>
              <a:gd name="connsiteY16" fmla="*/ 1109478 h 1109478"/>
              <a:gd name="connsiteX17" fmla="*/ 109905 w 3335536"/>
              <a:gd name="connsiteY17" fmla="*/ 1109478 h 1109478"/>
              <a:gd name="connsiteX18" fmla="*/ 0 w 3335536"/>
              <a:gd name="connsiteY18" fmla="*/ 999573 h 1109478"/>
              <a:gd name="connsiteX19" fmla="*/ 0 w 3335536"/>
              <a:gd name="connsiteY19" fmla="*/ 554739 h 1109478"/>
              <a:gd name="connsiteX20" fmla="*/ 0 w 3335536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5536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277801" y="-23284"/>
                  <a:pt x="369702" y="19879"/>
                  <a:pt x="566878" y="0"/>
                </a:cubicBezTo>
                <a:cubicBezTo>
                  <a:pt x="764054" y="-19879"/>
                  <a:pt x="839704" y="28018"/>
                  <a:pt x="992694" y="0"/>
                </a:cubicBezTo>
                <a:cubicBezTo>
                  <a:pt x="1145684" y="-28018"/>
                  <a:pt x="1403003" y="26865"/>
                  <a:pt x="1543139" y="0"/>
                </a:cubicBezTo>
                <a:cubicBezTo>
                  <a:pt x="1683275" y="-26865"/>
                  <a:pt x="1952986" y="20111"/>
                  <a:pt x="2062427" y="0"/>
                </a:cubicBezTo>
                <a:cubicBezTo>
                  <a:pt x="2171868" y="-20111"/>
                  <a:pt x="2385795" y="29694"/>
                  <a:pt x="2581714" y="0"/>
                </a:cubicBezTo>
                <a:cubicBezTo>
                  <a:pt x="2777633" y="-29694"/>
                  <a:pt x="3073105" y="75591"/>
                  <a:pt x="3225631" y="0"/>
                </a:cubicBezTo>
                <a:cubicBezTo>
                  <a:pt x="3291198" y="276"/>
                  <a:pt x="3352398" y="55896"/>
                  <a:pt x="3335536" y="109905"/>
                </a:cubicBezTo>
                <a:cubicBezTo>
                  <a:pt x="3359730" y="237768"/>
                  <a:pt x="3306354" y="378115"/>
                  <a:pt x="3335536" y="545842"/>
                </a:cubicBezTo>
                <a:cubicBezTo>
                  <a:pt x="3364718" y="713569"/>
                  <a:pt x="3332826" y="832051"/>
                  <a:pt x="3335536" y="999573"/>
                </a:cubicBezTo>
                <a:cubicBezTo>
                  <a:pt x="3337394" y="1059055"/>
                  <a:pt x="3290685" y="1122642"/>
                  <a:pt x="3225631" y="1109478"/>
                </a:cubicBezTo>
                <a:cubicBezTo>
                  <a:pt x="3097858" y="1127301"/>
                  <a:pt x="2938821" y="1104368"/>
                  <a:pt x="2737501" y="1109478"/>
                </a:cubicBezTo>
                <a:cubicBezTo>
                  <a:pt x="2536181" y="1114588"/>
                  <a:pt x="2390039" y="1058811"/>
                  <a:pt x="2187056" y="1109478"/>
                </a:cubicBezTo>
                <a:cubicBezTo>
                  <a:pt x="1984073" y="1160145"/>
                  <a:pt x="1928511" y="1102161"/>
                  <a:pt x="1730083" y="1109478"/>
                </a:cubicBezTo>
                <a:cubicBezTo>
                  <a:pt x="1531655" y="1116795"/>
                  <a:pt x="1324257" y="1094220"/>
                  <a:pt x="1179638" y="1109478"/>
                </a:cubicBezTo>
                <a:cubicBezTo>
                  <a:pt x="1035020" y="1124736"/>
                  <a:pt x="884099" y="1098545"/>
                  <a:pt x="629193" y="1109478"/>
                </a:cubicBezTo>
                <a:cubicBezTo>
                  <a:pt x="374287" y="1120411"/>
                  <a:pt x="362275" y="1061419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335536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55792" y="-40359"/>
                  <a:pt x="382695" y="48697"/>
                  <a:pt x="566878" y="0"/>
                </a:cubicBezTo>
                <a:cubicBezTo>
                  <a:pt x="751061" y="-48697"/>
                  <a:pt x="820473" y="29319"/>
                  <a:pt x="1023851" y="0"/>
                </a:cubicBezTo>
                <a:cubicBezTo>
                  <a:pt x="1227229" y="-29319"/>
                  <a:pt x="1344108" y="48525"/>
                  <a:pt x="1449667" y="0"/>
                </a:cubicBezTo>
                <a:cubicBezTo>
                  <a:pt x="1555226" y="-48525"/>
                  <a:pt x="1792756" y="61150"/>
                  <a:pt x="2000112" y="0"/>
                </a:cubicBezTo>
                <a:cubicBezTo>
                  <a:pt x="2207468" y="-61150"/>
                  <a:pt x="2270030" y="6623"/>
                  <a:pt x="2425928" y="0"/>
                </a:cubicBezTo>
                <a:cubicBezTo>
                  <a:pt x="2581826" y="-6623"/>
                  <a:pt x="2951042" y="57286"/>
                  <a:pt x="3225631" y="0"/>
                </a:cubicBezTo>
                <a:cubicBezTo>
                  <a:pt x="3290538" y="-11829"/>
                  <a:pt x="3334681" y="63847"/>
                  <a:pt x="3335536" y="109905"/>
                </a:cubicBezTo>
                <a:cubicBezTo>
                  <a:pt x="3371778" y="247402"/>
                  <a:pt x="3291040" y="361764"/>
                  <a:pt x="3335536" y="528049"/>
                </a:cubicBezTo>
                <a:cubicBezTo>
                  <a:pt x="3380032" y="694334"/>
                  <a:pt x="3314111" y="854492"/>
                  <a:pt x="3335536" y="999573"/>
                </a:cubicBezTo>
                <a:cubicBezTo>
                  <a:pt x="3331458" y="1064157"/>
                  <a:pt x="3273604" y="1108778"/>
                  <a:pt x="3225631" y="1109478"/>
                </a:cubicBezTo>
                <a:cubicBezTo>
                  <a:pt x="2973849" y="1167526"/>
                  <a:pt x="2875106" y="1065586"/>
                  <a:pt x="2706343" y="1109478"/>
                </a:cubicBezTo>
                <a:cubicBezTo>
                  <a:pt x="2537580" y="1153370"/>
                  <a:pt x="2411215" y="1071542"/>
                  <a:pt x="2124741" y="1109478"/>
                </a:cubicBezTo>
                <a:cubicBezTo>
                  <a:pt x="1838267" y="1147414"/>
                  <a:pt x="1812461" y="1078168"/>
                  <a:pt x="1636611" y="1109478"/>
                </a:cubicBezTo>
                <a:cubicBezTo>
                  <a:pt x="1460761" y="1140788"/>
                  <a:pt x="1302462" y="1070943"/>
                  <a:pt x="1210795" y="1109478"/>
                </a:cubicBezTo>
                <a:cubicBezTo>
                  <a:pt x="1119128" y="1148013"/>
                  <a:pt x="958329" y="1072184"/>
                  <a:pt x="753822" y="1109478"/>
                </a:cubicBezTo>
                <a:cubicBezTo>
                  <a:pt x="549315" y="1146772"/>
                  <a:pt x="368941" y="1043616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Non-targeted workflows enable to create an unbiased overview of a sample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9A61A1-759B-B94A-2891-FCD7F28B64CB}"/>
              </a:ext>
            </a:extLst>
          </p:cNvPr>
          <p:cNvSpPr/>
          <p:nvPr/>
        </p:nvSpPr>
        <p:spPr>
          <a:xfrm>
            <a:off x="8263855" y="2042836"/>
            <a:ext cx="3626400" cy="1109478"/>
          </a:xfrm>
          <a:custGeom>
            <a:avLst/>
            <a:gdLst>
              <a:gd name="connsiteX0" fmla="*/ 0 w 3626400"/>
              <a:gd name="connsiteY0" fmla="*/ 109905 h 1109478"/>
              <a:gd name="connsiteX1" fmla="*/ 109905 w 3626400"/>
              <a:gd name="connsiteY1" fmla="*/ 0 h 1109478"/>
              <a:gd name="connsiteX2" fmla="*/ 609538 w 3626400"/>
              <a:gd name="connsiteY2" fmla="*/ 0 h 1109478"/>
              <a:gd name="connsiteX3" fmla="*/ 1075106 w 3626400"/>
              <a:gd name="connsiteY3" fmla="*/ 0 h 1109478"/>
              <a:gd name="connsiteX4" fmla="*/ 1676936 w 3626400"/>
              <a:gd name="connsiteY4" fmla="*/ 0 h 1109478"/>
              <a:gd name="connsiteX5" fmla="*/ 2244701 w 3626400"/>
              <a:gd name="connsiteY5" fmla="*/ 0 h 1109478"/>
              <a:gd name="connsiteX6" fmla="*/ 2812466 w 3626400"/>
              <a:gd name="connsiteY6" fmla="*/ 0 h 1109478"/>
              <a:gd name="connsiteX7" fmla="*/ 3516495 w 3626400"/>
              <a:gd name="connsiteY7" fmla="*/ 0 h 1109478"/>
              <a:gd name="connsiteX8" fmla="*/ 3626400 w 3626400"/>
              <a:gd name="connsiteY8" fmla="*/ 109905 h 1109478"/>
              <a:gd name="connsiteX9" fmla="*/ 3626400 w 3626400"/>
              <a:gd name="connsiteY9" fmla="*/ 545842 h 1109478"/>
              <a:gd name="connsiteX10" fmla="*/ 3626400 w 3626400"/>
              <a:gd name="connsiteY10" fmla="*/ 999573 h 1109478"/>
              <a:gd name="connsiteX11" fmla="*/ 3516495 w 3626400"/>
              <a:gd name="connsiteY11" fmla="*/ 1109478 h 1109478"/>
              <a:gd name="connsiteX12" fmla="*/ 2982796 w 3626400"/>
              <a:gd name="connsiteY12" fmla="*/ 1109478 h 1109478"/>
              <a:gd name="connsiteX13" fmla="*/ 2380965 w 3626400"/>
              <a:gd name="connsiteY13" fmla="*/ 1109478 h 1109478"/>
              <a:gd name="connsiteX14" fmla="*/ 1881332 w 3626400"/>
              <a:gd name="connsiteY14" fmla="*/ 1109478 h 1109478"/>
              <a:gd name="connsiteX15" fmla="*/ 1279501 w 3626400"/>
              <a:gd name="connsiteY15" fmla="*/ 1109478 h 1109478"/>
              <a:gd name="connsiteX16" fmla="*/ 677670 w 3626400"/>
              <a:gd name="connsiteY16" fmla="*/ 1109478 h 1109478"/>
              <a:gd name="connsiteX17" fmla="*/ 109905 w 3626400"/>
              <a:gd name="connsiteY17" fmla="*/ 1109478 h 1109478"/>
              <a:gd name="connsiteX18" fmla="*/ 0 w 3626400"/>
              <a:gd name="connsiteY18" fmla="*/ 999573 h 1109478"/>
              <a:gd name="connsiteX19" fmla="*/ 0 w 3626400"/>
              <a:gd name="connsiteY19" fmla="*/ 554739 h 1109478"/>
              <a:gd name="connsiteX20" fmla="*/ 0 w 3626400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6400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352027" y="-13984"/>
                  <a:pt x="410559" y="11933"/>
                  <a:pt x="609538" y="0"/>
                </a:cubicBezTo>
                <a:cubicBezTo>
                  <a:pt x="808517" y="-11933"/>
                  <a:pt x="851554" y="4463"/>
                  <a:pt x="1075106" y="0"/>
                </a:cubicBezTo>
                <a:cubicBezTo>
                  <a:pt x="1298658" y="-4463"/>
                  <a:pt x="1484754" y="44633"/>
                  <a:pt x="1676936" y="0"/>
                </a:cubicBezTo>
                <a:cubicBezTo>
                  <a:pt x="1869118" y="-44633"/>
                  <a:pt x="2047731" y="50523"/>
                  <a:pt x="2244701" y="0"/>
                </a:cubicBezTo>
                <a:cubicBezTo>
                  <a:pt x="2441672" y="-50523"/>
                  <a:pt x="2556525" y="36861"/>
                  <a:pt x="2812466" y="0"/>
                </a:cubicBezTo>
                <a:cubicBezTo>
                  <a:pt x="3068408" y="-36861"/>
                  <a:pt x="3216981" y="81063"/>
                  <a:pt x="3516495" y="0"/>
                </a:cubicBezTo>
                <a:cubicBezTo>
                  <a:pt x="3582062" y="276"/>
                  <a:pt x="3643262" y="55896"/>
                  <a:pt x="3626400" y="109905"/>
                </a:cubicBezTo>
                <a:cubicBezTo>
                  <a:pt x="3650594" y="237768"/>
                  <a:pt x="3597218" y="378115"/>
                  <a:pt x="3626400" y="545842"/>
                </a:cubicBezTo>
                <a:cubicBezTo>
                  <a:pt x="3655582" y="713569"/>
                  <a:pt x="3623690" y="832051"/>
                  <a:pt x="3626400" y="999573"/>
                </a:cubicBezTo>
                <a:cubicBezTo>
                  <a:pt x="3628258" y="1059055"/>
                  <a:pt x="3581549" y="1122642"/>
                  <a:pt x="3516495" y="1109478"/>
                </a:cubicBezTo>
                <a:cubicBezTo>
                  <a:pt x="3409594" y="1151017"/>
                  <a:pt x="3160145" y="1050815"/>
                  <a:pt x="2982796" y="1109478"/>
                </a:cubicBezTo>
                <a:cubicBezTo>
                  <a:pt x="2805447" y="1168141"/>
                  <a:pt x="2627191" y="1041223"/>
                  <a:pt x="2380965" y="1109478"/>
                </a:cubicBezTo>
                <a:cubicBezTo>
                  <a:pt x="2134739" y="1177733"/>
                  <a:pt x="2049883" y="1096146"/>
                  <a:pt x="1881332" y="1109478"/>
                </a:cubicBezTo>
                <a:cubicBezTo>
                  <a:pt x="1712781" y="1122810"/>
                  <a:pt x="1507354" y="1092112"/>
                  <a:pt x="1279501" y="1109478"/>
                </a:cubicBezTo>
                <a:cubicBezTo>
                  <a:pt x="1051648" y="1126844"/>
                  <a:pt x="844794" y="1089028"/>
                  <a:pt x="677670" y="1109478"/>
                </a:cubicBezTo>
                <a:cubicBezTo>
                  <a:pt x="510546" y="1129928"/>
                  <a:pt x="266065" y="1074158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626400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34588" y="-46629"/>
                  <a:pt x="379769" y="34551"/>
                  <a:pt x="609538" y="0"/>
                </a:cubicBezTo>
                <a:cubicBezTo>
                  <a:pt x="839307" y="-34551"/>
                  <a:pt x="927466" y="43243"/>
                  <a:pt x="1109171" y="0"/>
                </a:cubicBezTo>
                <a:cubicBezTo>
                  <a:pt x="1290876" y="-43243"/>
                  <a:pt x="1460233" y="50800"/>
                  <a:pt x="1574739" y="0"/>
                </a:cubicBezTo>
                <a:cubicBezTo>
                  <a:pt x="1689245" y="-50800"/>
                  <a:pt x="1894221" y="15550"/>
                  <a:pt x="2176570" y="0"/>
                </a:cubicBezTo>
                <a:cubicBezTo>
                  <a:pt x="2458919" y="-15550"/>
                  <a:pt x="2530351" y="5832"/>
                  <a:pt x="2642137" y="0"/>
                </a:cubicBezTo>
                <a:cubicBezTo>
                  <a:pt x="2753923" y="-5832"/>
                  <a:pt x="3186795" y="97270"/>
                  <a:pt x="3516495" y="0"/>
                </a:cubicBezTo>
                <a:cubicBezTo>
                  <a:pt x="3581402" y="-11829"/>
                  <a:pt x="3625545" y="63847"/>
                  <a:pt x="3626400" y="109905"/>
                </a:cubicBezTo>
                <a:cubicBezTo>
                  <a:pt x="3662642" y="247402"/>
                  <a:pt x="3581904" y="361764"/>
                  <a:pt x="3626400" y="528049"/>
                </a:cubicBezTo>
                <a:cubicBezTo>
                  <a:pt x="3670896" y="694334"/>
                  <a:pt x="3604975" y="854492"/>
                  <a:pt x="3626400" y="999573"/>
                </a:cubicBezTo>
                <a:cubicBezTo>
                  <a:pt x="3622322" y="1064157"/>
                  <a:pt x="3564468" y="1108778"/>
                  <a:pt x="3516495" y="1109478"/>
                </a:cubicBezTo>
                <a:cubicBezTo>
                  <a:pt x="3335339" y="1153369"/>
                  <a:pt x="3231738" y="1060518"/>
                  <a:pt x="2948730" y="1109478"/>
                </a:cubicBezTo>
                <a:cubicBezTo>
                  <a:pt x="2665723" y="1158438"/>
                  <a:pt x="2475858" y="1037763"/>
                  <a:pt x="2312833" y="1109478"/>
                </a:cubicBezTo>
                <a:cubicBezTo>
                  <a:pt x="2149808" y="1181193"/>
                  <a:pt x="1945295" y="1058729"/>
                  <a:pt x="1779134" y="1109478"/>
                </a:cubicBezTo>
                <a:cubicBezTo>
                  <a:pt x="1612973" y="1160227"/>
                  <a:pt x="1468559" y="1053984"/>
                  <a:pt x="1313567" y="1109478"/>
                </a:cubicBezTo>
                <a:cubicBezTo>
                  <a:pt x="1158575" y="1164972"/>
                  <a:pt x="1003268" y="1080142"/>
                  <a:pt x="813934" y="1109478"/>
                </a:cubicBezTo>
                <a:cubicBezTo>
                  <a:pt x="624600" y="1138814"/>
                  <a:pt x="285160" y="1069729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the intrinsically high number of features, identification can be cumbersome as well as expensive!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652C38-B6C1-9043-E2D7-88193EAA8352}"/>
              </a:ext>
            </a:extLst>
          </p:cNvPr>
          <p:cNvSpPr/>
          <p:nvPr/>
        </p:nvSpPr>
        <p:spPr>
          <a:xfrm>
            <a:off x="8229599" y="857479"/>
            <a:ext cx="3626400" cy="856436"/>
          </a:xfrm>
          <a:custGeom>
            <a:avLst/>
            <a:gdLst>
              <a:gd name="connsiteX0" fmla="*/ 0 w 3626400"/>
              <a:gd name="connsiteY0" fmla="*/ 219941 h 856436"/>
              <a:gd name="connsiteX1" fmla="*/ 219941 w 3626400"/>
              <a:gd name="connsiteY1" fmla="*/ 0 h 856436"/>
              <a:gd name="connsiteX2" fmla="*/ 782893 w 3626400"/>
              <a:gd name="connsiteY2" fmla="*/ 0 h 856436"/>
              <a:gd name="connsiteX3" fmla="*/ 1313979 w 3626400"/>
              <a:gd name="connsiteY3" fmla="*/ 0 h 856436"/>
              <a:gd name="connsiteX4" fmla="*/ 1845065 w 3626400"/>
              <a:gd name="connsiteY4" fmla="*/ 0 h 856436"/>
              <a:gd name="connsiteX5" fmla="*/ 2280556 w 3626400"/>
              <a:gd name="connsiteY5" fmla="*/ 0 h 856436"/>
              <a:gd name="connsiteX6" fmla="*/ 2843507 w 3626400"/>
              <a:gd name="connsiteY6" fmla="*/ 0 h 856436"/>
              <a:gd name="connsiteX7" fmla="*/ 3406459 w 3626400"/>
              <a:gd name="connsiteY7" fmla="*/ 0 h 856436"/>
              <a:gd name="connsiteX8" fmla="*/ 3626400 w 3626400"/>
              <a:gd name="connsiteY8" fmla="*/ 219941 h 856436"/>
              <a:gd name="connsiteX9" fmla="*/ 3626400 w 3626400"/>
              <a:gd name="connsiteY9" fmla="*/ 636495 h 856436"/>
              <a:gd name="connsiteX10" fmla="*/ 3406459 w 3626400"/>
              <a:gd name="connsiteY10" fmla="*/ 856436 h 856436"/>
              <a:gd name="connsiteX11" fmla="*/ 2875373 w 3626400"/>
              <a:gd name="connsiteY11" fmla="*/ 856436 h 856436"/>
              <a:gd name="connsiteX12" fmla="*/ 2408017 w 3626400"/>
              <a:gd name="connsiteY12" fmla="*/ 856436 h 856436"/>
              <a:gd name="connsiteX13" fmla="*/ 1845065 w 3626400"/>
              <a:gd name="connsiteY13" fmla="*/ 856436 h 856436"/>
              <a:gd name="connsiteX14" fmla="*/ 1377709 w 3626400"/>
              <a:gd name="connsiteY14" fmla="*/ 856436 h 856436"/>
              <a:gd name="connsiteX15" fmla="*/ 814758 w 3626400"/>
              <a:gd name="connsiteY15" fmla="*/ 856436 h 856436"/>
              <a:gd name="connsiteX16" fmla="*/ 219941 w 3626400"/>
              <a:gd name="connsiteY16" fmla="*/ 856436 h 856436"/>
              <a:gd name="connsiteX17" fmla="*/ 0 w 3626400"/>
              <a:gd name="connsiteY17" fmla="*/ 636495 h 856436"/>
              <a:gd name="connsiteX18" fmla="*/ 0 w 3626400"/>
              <a:gd name="connsiteY18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6400" h="856436" fill="none" extrusionOk="0">
                <a:moveTo>
                  <a:pt x="0" y="219941"/>
                </a:moveTo>
                <a:cubicBezTo>
                  <a:pt x="-102" y="105952"/>
                  <a:pt x="121806" y="13090"/>
                  <a:pt x="219941" y="0"/>
                </a:cubicBezTo>
                <a:cubicBezTo>
                  <a:pt x="468073" y="-10867"/>
                  <a:pt x="570162" y="57850"/>
                  <a:pt x="782893" y="0"/>
                </a:cubicBezTo>
                <a:cubicBezTo>
                  <a:pt x="995624" y="-57850"/>
                  <a:pt x="1138958" y="36563"/>
                  <a:pt x="1313979" y="0"/>
                </a:cubicBezTo>
                <a:cubicBezTo>
                  <a:pt x="1489000" y="-36563"/>
                  <a:pt x="1659516" y="57364"/>
                  <a:pt x="1845065" y="0"/>
                </a:cubicBezTo>
                <a:cubicBezTo>
                  <a:pt x="2030614" y="-57364"/>
                  <a:pt x="2122889" y="48353"/>
                  <a:pt x="2280556" y="0"/>
                </a:cubicBezTo>
                <a:cubicBezTo>
                  <a:pt x="2438223" y="-48353"/>
                  <a:pt x="2652361" y="32614"/>
                  <a:pt x="2843507" y="0"/>
                </a:cubicBezTo>
                <a:cubicBezTo>
                  <a:pt x="3034653" y="-32614"/>
                  <a:pt x="3272829" y="47081"/>
                  <a:pt x="3406459" y="0"/>
                </a:cubicBezTo>
                <a:cubicBezTo>
                  <a:pt x="3495785" y="5078"/>
                  <a:pt x="3638885" y="132027"/>
                  <a:pt x="3626400" y="219941"/>
                </a:cubicBezTo>
                <a:cubicBezTo>
                  <a:pt x="3638899" y="400416"/>
                  <a:pt x="3616200" y="459875"/>
                  <a:pt x="3626400" y="636495"/>
                </a:cubicBezTo>
                <a:cubicBezTo>
                  <a:pt x="3624990" y="770455"/>
                  <a:pt x="3494293" y="851908"/>
                  <a:pt x="3406459" y="856436"/>
                </a:cubicBezTo>
                <a:cubicBezTo>
                  <a:pt x="3230043" y="870840"/>
                  <a:pt x="3089570" y="815730"/>
                  <a:pt x="2875373" y="856436"/>
                </a:cubicBezTo>
                <a:cubicBezTo>
                  <a:pt x="2661176" y="897142"/>
                  <a:pt x="2576507" y="808589"/>
                  <a:pt x="2408017" y="856436"/>
                </a:cubicBezTo>
                <a:cubicBezTo>
                  <a:pt x="2239527" y="904283"/>
                  <a:pt x="2002790" y="807970"/>
                  <a:pt x="1845065" y="856436"/>
                </a:cubicBezTo>
                <a:cubicBezTo>
                  <a:pt x="1687340" y="904902"/>
                  <a:pt x="1519385" y="817738"/>
                  <a:pt x="1377709" y="856436"/>
                </a:cubicBezTo>
                <a:cubicBezTo>
                  <a:pt x="1236033" y="895134"/>
                  <a:pt x="1057645" y="846162"/>
                  <a:pt x="814758" y="856436"/>
                </a:cubicBezTo>
                <a:cubicBezTo>
                  <a:pt x="571871" y="866710"/>
                  <a:pt x="397645" y="849632"/>
                  <a:pt x="219941" y="856436"/>
                </a:cubicBezTo>
                <a:cubicBezTo>
                  <a:pt x="95466" y="847022"/>
                  <a:pt x="17070" y="737886"/>
                  <a:pt x="0" y="636495"/>
                </a:cubicBezTo>
                <a:cubicBezTo>
                  <a:pt x="-24082" y="483687"/>
                  <a:pt x="33739" y="405822"/>
                  <a:pt x="0" y="219941"/>
                </a:cubicBezTo>
                <a:close/>
              </a:path>
              <a:path w="3626400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428505" y="-54707"/>
                  <a:pt x="589671" y="25596"/>
                  <a:pt x="687297" y="0"/>
                </a:cubicBezTo>
                <a:cubicBezTo>
                  <a:pt x="784923" y="-25596"/>
                  <a:pt x="940132" y="52229"/>
                  <a:pt x="1154653" y="0"/>
                </a:cubicBezTo>
                <a:cubicBezTo>
                  <a:pt x="1369174" y="-52229"/>
                  <a:pt x="1390043" y="34498"/>
                  <a:pt x="1590144" y="0"/>
                </a:cubicBezTo>
                <a:cubicBezTo>
                  <a:pt x="1790245" y="-34498"/>
                  <a:pt x="1974422" y="53423"/>
                  <a:pt x="2153095" y="0"/>
                </a:cubicBezTo>
                <a:cubicBezTo>
                  <a:pt x="2331768" y="-53423"/>
                  <a:pt x="2411890" y="38593"/>
                  <a:pt x="2588586" y="0"/>
                </a:cubicBezTo>
                <a:cubicBezTo>
                  <a:pt x="2765282" y="-38593"/>
                  <a:pt x="3230360" y="51909"/>
                  <a:pt x="3406459" y="0"/>
                </a:cubicBezTo>
                <a:cubicBezTo>
                  <a:pt x="3536537" y="-24200"/>
                  <a:pt x="3624303" y="134377"/>
                  <a:pt x="3626400" y="219941"/>
                </a:cubicBezTo>
                <a:cubicBezTo>
                  <a:pt x="3665872" y="310700"/>
                  <a:pt x="3582974" y="442779"/>
                  <a:pt x="3626400" y="636495"/>
                </a:cubicBezTo>
                <a:cubicBezTo>
                  <a:pt x="3630216" y="758243"/>
                  <a:pt x="3533067" y="838186"/>
                  <a:pt x="3406459" y="856436"/>
                </a:cubicBezTo>
                <a:cubicBezTo>
                  <a:pt x="3212713" y="882363"/>
                  <a:pt x="3136527" y="841332"/>
                  <a:pt x="2970968" y="856436"/>
                </a:cubicBezTo>
                <a:cubicBezTo>
                  <a:pt x="2805409" y="871540"/>
                  <a:pt x="2670040" y="854601"/>
                  <a:pt x="2503612" y="856436"/>
                </a:cubicBezTo>
                <a:cubicBezTo>
                  <a:pt x="2337184" y="858271"/>
                  <a:pt x="2080656" y="789384"/>
                  <a:pt x="1908796" y="856436"/>
                </a:cubicBezTo>
                <a:cubicBezTo>
                  <a:pt x="1736936" y="923488"/>
                  <a:pt x="1534809" y="810105"/>
                  <a:pt x="1409574" y="856436"/>
                </a:cubicBezTo>
                <a:cubicBezTo>
                  <a:pt x="1284339" y="902767"/>
                  <a:pt x="1081665" y="847412"/>
                  <a:pt x="974084" y="856436"/>
                </a:cubicBezTo>
                <a:cubicBezTo>
                  <a:pt x="866503" y="865460"/>
                  <a:pt x="584510" y="799547"/>
                  <a:pt x="219941" y="856436"/>
                </a:cubicBezTo>
                <a:cubicBezTo>
                  <a:pt x="100536" y="836636"/>
                  <a:pt x="-2968" y="763813"/>
                  <a:pt x="0" y="636495"/>
                </a:cubicBezTo>
                <a:cubicBezTo>
                  <a:pt x="-30872" y="530234"/>
                  <a:pt x="29813" y="404574"/>
                  <a:pt x="0" y="21994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Each feature has multiple possible candidates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28B8A5-021C-8E74-D152-48116087F32E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</a:t>
            </a:fld>
            <a:endParaRPr lang="en-US" dirty="0"/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B8E07A7C-38EE-0217-3420-5DFDF7DD521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FFBE68-E47F-5D07-5C2B-8A33E69C7C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A48507-3EAB-377E-7BB1-AC5F459E5FC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  <a:r>
              <a:rPr lang="en-US" sz="2800" baseline="-25000" dirty="0">
                <a:solidFill>
                  <a:schemeClr val="tx1"/>
                </a:solidFill>
              </a:rPr>
              <a:t>i </a:t>
            </a:r>
            <a:r>
              <a:rPr lang="en-US" sz="2800" dirty="0">
                <a:solidFill>
                  <a:schemeClr val="tx1"/>
                </a:solidFill>
              </a:rPr>
              <a:t>explanation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C05E7-A4BA-FAF1-C952-D1D1C99B3C0E}"/>
              </a:ext>
            </a:extLst>
          </p:cNvPr>
          <p:cNvSpPr txBox="1"/>
          <p:nvPr/>
        </p:nvSpPr>
        <p:spPr>
          <a:xfrm>
            <a:off x="2187813" y="926240"/>
            <a:ext cx="174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Kovats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1975084" y="1833667"/>
            <a:ext cx="28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n-alkane homologous series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BB20F-058F-D7FD-41EE-578C1D7A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23" y="2323920"/>
            <a:ext cx="5017730" cy="1017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6E9D7-EFF9-C7DE-C974-52562D10EE5B}"/>
              </a:ext>
            </a:extLst>
          </p:cNvPr>
          <p:cNvSpPr txBox="1"/>
          <p:nvPr/>
        </p:nvSpPr>
        <p:spPr>
          <a:xfrm>
            <a:off x="328711" y="3324491"/>
            <a:ext cx="6097554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equals the retention index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dead volume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retention time of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carbons of the species in the homologous series that elutes right before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n+1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retention times of the species within the series that elute right before and after the analyte.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C6C62-9F21-707C-D06F-119561A7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740"/>
          <a:stretch/>
        </p:blipFill>
        <p:spPr>
          <a:xfrm>
            <a:off x="6426265" y="1540305"/>
            <a:ext cx="4091433" cy="40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36DE0-86D5-A5F5-3297-9114F99E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2961" y="2053869"/>
            <a:ext cx="3822712" cy="3300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4C6A2-434F-7543-64B3-4C60DCD75B81}"/>
              </a:ext>
            </a:extLst>
          </p:cNvPr>
          <p:cNvSpPr txBox="1"/>
          <p:nvPr/>
        </p:nvSpPr>
        <p:spPr>
          <a:xfrm>
            <a:off x="8669893" y="926240"/>
            <a:ext cx="146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UoA index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9DBC59-CC64-B906-CD25-68374CA0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859"/>
          <a:stretch/>
        </p:blipFill>
        <p:spPr>
          <a:xfrm>
            <a:off x="6551979" y="5711653"/>
            <a:ext cx="5343888" cy="38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1E418-5E71-754C-BB8C-373CD421FCF2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95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random forest regression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37E24-8B2E-3902-C73E-819D4C8267BC}"/>
              </a:ext>
            </a:extLst>
          </p:cNvPr>
          <p:cNvSpPr/>
          <p:nvPr/>
        </p:nvSpPr>
        <p:spPr>
          <a:xfrm>
            <a:off x="6146800" y="127508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Var1 &gt; 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3FEBE-2BFF-4AEA-0E3B-443189B3F76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5406913" y="1955800"/>
            <a:ext cx="1509507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CA4C11-A327-3706-4883-56757CA420C4}"/>
              </a:ext>
            </a:extLst>
          </p:cNvPr>
          <p:cNvSpPr/>
          <p:nvPr/>
        </p:nvSpPr>
        <p:spPr>
          <a:xfrm>
            <a:off x="4617720" y="2753360"/>
            <a:ext cx="1578385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&gt;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2F178-0D80-6799-CF2D-2805345330C1}"/>
              </a:ext>
            </a:extLst>
          </p:cNvPr>
          <p:cNvSpPr/>
          <p:nvPr/>
        </p:nvSpPr>
        <p:spPr>
          <a:xfrm>
            <a:off x="7843522" y="275336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Var3 &lt; 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39C8-20A7-863F-B3FA-1E5B2380D1BE}"/>
              </a:ext>
            </a:extLst>
          </p:cNvPr>
          <p:cNvSpPr/>
          <p:nvPr/>
        </p:nvSpPr>
        <p:spPr>
          <a:xfrm>
            <a:off x="9199883" y="424942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&lt; 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D93AB2-7647-F567-E747-54EF01CF67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3920" y="3434080"/>
            <a:ext cx="712993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8EDFB6-AC96-501A-E95E-AFB1A8DAB0C6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flipH="1" flipV="1">
            <a:off x="6916420" y="1955800"/>
            <a:ext cx="1696722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F7DB68-8C17-3941-9416-260D12019477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8613142" y="3434080"/>
            <a:ext cx="1356361" cy="81534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DF024-EA6E-69FC-9719-CFF25C46851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06913" y="3434080"/>
            <a:ext cx="1007859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B2DD10-91B1-2B76-BFD4-529B77B3D556}"/>
              </a:ext>
            </a:extLst>
          </p:cNvPr>
          <p:cNvCxnSpPr>
            <a:cxnSpLocks/>
            <a:stCxn id="9" idx="2"/>
            <a:endCxn id="35" idx="7"/>
          </p:cNvCxnSpPr>
          <p:nvPr/>
        </p:nvCxnSpPr>
        <p:spPr>
          <a:xfrm flipH="1">
            <a:off x="7834406" y="3434080"/>
            <a:ext cx="778736" cy="79917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481EC7-E1A3-BFFC-7A88-BF89DCDE4563}"/>
              </a:ext>
            </a:extLst>
          </p:cNvPr>
          <p:cNvCxnSpPr>
            <a:cxnSpLocks/>
            <a:stCxn id="10" idx="2"/>
            <a:endCxn id="34" idx="7"/>
          </p:cNvCxnSpPr>
          <p:nvPr/>
        </p:nvCxnSpPr>
        <p:spPr>
          <a:xfrm flipH="1">
            <a:off x="9197389" y="4930140"/>
            <a:ext cx="772114" cy="67313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B94729-49FF-653E-A64C-A1FD185FED2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969503" y="4930140"/>
            <a:ext cx="981078" cy="73146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CC442A-64D2-9103-3DC3-EB9E54CDCBAB}"/>
              </a:ext>
            </a:extLst>
          </p:cNvPr>
          <p:cNvSpPr/>
          <p:nvPr/>
        </p:nvSpPr>
        <p:spPr>
          <a:xfrm>
            <a:off x="3871869" y="404775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D110EC-6657-A5A4-7ACB-19226420370B}"/>
              </a:ext>
            </a:extLst>
          </p:cNvPr>
          <p:cNvSpPr/>
          <p:nvPr/>
        </p:nvSpPr>
        <p:spPr>
          <a:xfrm>
            <a:off x="6030068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35C84F-D769-616D-A4BC-AF3764CA6030}"/>
              </a:ext>
            </a:extLst>
          </p:cNvPr>
          <p:cNvSpPr/>
          <p:nvPr/>
        </p:nvSpPr>
        <p:spPr>
          <a:xfrm>
            <a:off x="8449598" y="547497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BB54C-EA62-3755-C663-A70D7B93CED6}"/>
              </a:ext>
            </a:extLst>
          </p:cNvPr>
          <p:cNvSpPr/>
          <p:nvPr/>
        </p:nvSpPr>
        <p:spPr>
          <a:xfrm>
            <a:off x="7086615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4F2B0-EA90-5BE4-9789-E255EA139356}"/>
              </a:ext>
            </a:extLst>
          </p:cNvPr>
          <p:cNvSpPr/>
          <p:nvPr/>
        </p:nvSpPr>
        <p:spPr>
          <a:xfrm>
            <a:off x="10710626" y="551714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1DB7A-5EC4-423F-69EE-E519B420261B}"/>
              </a:ext>
            </a:extLst>
          </p:cNvPr>
          <p:cNvSpPr txBox="1"/>
          <p:nvPr/>
        </p:nvSpPr>
        <p:spPr>
          <a:xfrm>
            <a:off x="5406912" y="20653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096DB-855E-BF46-EB37-657F5C4F167F}"/>
              </a:ext>
            </a:extLst>
          </p:cNvPr>
          <p:cNvSpPr txBox="1"/>
          <p:nvPr/>
        </p:nvSpPr>
        <p:spPr>
          <a:xfrm>
            <a:off x="4309915" y="354365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920BC-D3F6-4635-0B65-4F0051FB081A}"/>
              </a:ext>
            </a:extLst>
          </p:cNvPr>
          <p:cNvSpPr txBox="1"/>
          <p:nvPr/>
        </p:nvSpPr>
        <p:spPr>
          <a:xfrm>
            <a:off x="7338701" y="35180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F037E3-964D-B58D-DAE6-67AEFB14B5CC}"/>
              </a:ext>
            </a:extLst>
          </p:cNvPr>
          <p:cNvSpPr txBox="1"/>
          <p:nvPr/>
        </p:nvSpPr>
        <p:spPr>
          <a:xfrm>
            <a:off x="8815720" y="505029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08B9D-4459-CC30-C91F-99DB78811423}"/>
              </a:ext>
            </a:extLst>
          </p:cNvPr>
          <p:cNvSpPr txBox="1"/>
          <p:nvPr/>
        </p:nvSpPr>
        <p:spPr>
          <a:xfrm>
            <a:off x="7821659" y="206941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605920-3FB0-107D-4CA5-8731916952FE}"/>
              </a:ext>
            </a:extLst>
          </p:cNvPr>
          <p:cNvSpPr txBox="1"/>
          <p:nvPr/>
        </p:nvSpPr>
        <p:spPr>
          <a:xfrm>
            <a:off x="9243065" y="34800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3A14D-AD1B-FD02-A441-9DDDDAA3C10C}"/>
              </a:ext>
            </a:extLst>
          </p:cNvPr>
          <p:cNvSpPr txBox="1"/>
          <p:nvPr/>
        </p:nvSpPr>
        <p:spPr>
          <a:xfrm>
            <a:off x="5944467" y="35325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6B682-71C7-AD94-2C75-2800E6D759E9}"/>
              </a:ext>
            </a:extLst>
          </p:cNvPr>
          <p:cNvSpPr txBox="1"/>
          <p:nvPr/>
        </p:nvSpPr>
        <p:spPr>
          <a:xfrm>
            <a:off x="10538126" y="503489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7517BD-AB2F-B8F9-3AA5-160DB29454D9}"/>
              </a:ext>
            </a:extLst>
          </p:cNvPr>
          <p:cNvSpPr txBox="1"/>
          <p:nvPr/>
        </p:nvSpPr>
        <p:spPr>
          <a:xfrm>
            <a:off x="30258" y="1385840"/>
            <a:ext cx="3874223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decision tree “asks questions” to the set of variables of every compound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decision trees are randomly created using different set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result of the random forest is equal to the average result of all the decision trees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F6B105-8456-82DE-2A7D-E15D22DAFCA3}"/>
              </a:ext>
            </a:extLst>
          </p:cNvPr>
          <p:cNvSpPr txBox="1"/>
          <p:nvPr/>
        </p:nvSpPr>
        <p:spPr>
          <a:xfrm>
            <a:off x="2510323" y="593183"/>
            <a:ext cx="717135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Decision trees are the core of a random forest regressor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5CEAD-A744-3FD9-B445-2850197E1006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2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Correlation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quare&#10;&#10;Description automatically generated with medium confidence">
            <a:extLst>
              <a:ext uri="{FF2B5EF4-FFF2-40B4-BE49-F238E27FC236}">
                <a16:creationId xmlns:a16="http://schemas.microsoft.com/office/drawing/2014/main" id="{26BC7DF8-6825-1337-2226-EABD2D0D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9" y="833820"/>
            <a:ext cx="5743575" cy="4232108"/>
          </a:xfrm>
          <a:prstGeom prst="rect">
            <a:avLst/>
          </a:prstGeom>
        </p:spPr>
      </p:pic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EE194642-0C13-BB97-C411-AB3EEC22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26" y="833820"/>
            <a:ext cx="5743575" cy="42321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708AD-1A21-4EBD-1326-3378C912CB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680720"/>
            <a:ext cx="0" cy="427383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054FA-90EF-F515-D7D1-C74BE6062FC1}"/>
              </a:ext>
            </a:extLst>
          </p:cNvPr>
          <p:cNvSpPr txBox="1"/>
          <p:nvPr/>
        </p:nvSpPr>
        <p:spPr>
          <a:xfrm>
            <a:off x="16967" y="5076918"/>
            <a:ext cx="5743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Molecular 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The count of carbon atoms (</a:t>
            </a:r>
            <a:r>
              <a:rPr lang="en-US" sz="1600" i="1" dirty="0" err="1">
                <a:effectLst/>
                <a:latin typeface="+mj-lt"/>
              </a:rPr>
              <a:t>nC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</a:t>
            </a:r>
            <a:r>
              <a:rPr lang="en-US" sz="1600" dirty="0">
                <a:effectLst/>
                <a:latin typeface="+mj-lt"/>
              </a:rPr>
              <a:t>he presence of more than eight carbon atoms (</a:t>
            </a:r>
            <a:r>
              <a:rPr lang="en-US" sz="1600" i="1" dirty="0">
                <a:effectLst/>
                <a:latin typeface="+mj-lt"/>
              </a:rPr>
              <a:t>PubchemFP11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 </a:t>
            </a:r>
            <a:r>
              <a:rPr lang="en-US" sz="1600" dirty="0">
                <a:effectLst/>
                <a:latin typeface="+mj-lt"/>
              </a:rPr>
              <a:t>count of molecular paths of low order, high order and their total sum (</a:t>
            </a:r>
            <a:r>
              <a:rPr lang="en-US" sz="1600" i="1" dirty="0">
                <a:effectLst/>
                <a:latin typeface="+mj-lt"/>
              </a:rPr>
              <a:t>piPC2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piPC3</a:t>
            </a:r>
            <a:r>
              <a:rPr lang="en-US" sz="1600" dirty="0">
                <a:effectLst/>
                <a:latin typeface="+mj-lt"/>
              </a:rPr>
              <a:t>,</a:t>
            </a:r>
            <a:r>
              <a:rPr lang="en-US" sz="1600" dirty="0">
                <a:latin typeface="+mj-lt"/>
              </a:rPr>
              <a:t> </a:t>
            </a:r>
            <a:r>
              <a:rPr lang="en-US" sz="1600" i="1" dirty="0">
                <a:effectLst/>
                <a:latin typeface="+mj-lt"/>
              </a:rPr>
              <a:t>piPC10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MPC10</a:t>
            </a:r>
            <a:r>
              <a:rPr lang="en-US" sz="1600" dirty="0">
                <a:effectLst/>
                <a:latin typeface="+mj-lt"/>
              </a:rPr>
              <a:t> and </a:t>
            </a:r>
            <a:r>
              <a:rPr lang="en-US" sz="1600" i="1" dirty="0" err="1">
                <a:effectLst/>
                <a:latin typeface="+mj-lt"/>
              </a:rPr>
              <a:t>TpiPC</a:t>
            </a:r>
            <a:endParaRPr lang="en-US" sz="1600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4AE7-6A42-2FB1-FDED-C1F6E0D40FBC}"/>
              </a:ext>
            </a:extLst>
          </p:cNvPr>
          <p:cNvSpPr txBox="1"/>
          <p:nvPr/>
        </p:nvSpPr>
        <p:spPr>
          <a:xfrm>
            <a:off x="6175711" y="5065928"/>
            <a:ext cx="5728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Hydrophobicity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j-lt"/>
              </a:rPr>
              <a:t>Mannhold’s</a:t>
            </a:r>
            <a:r>
              <a:rPr lang="en-US" sz="1600" dirty="0">
                <a:effectLst/>
                <a:latin typeface="+mj-lt"/>
              </a:rPr>
              <a:t> logP (</a:t>
            </a:r>
            <a:r>
              <a:rPr lang="en-US" sz="1600" i="1" dirty="0" err="1">
                <a:effectLst/>
                <a:latin typeface="+mj-lt"/>
              </a:rPr>
              <a:t>MLogP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Crippen’s logP (</a:t>
            </a:r>
            <a:r>
              <a:rPr lang="en-US" sz="1600" i="1" dirty="0" err="1">
                <a:effectLst/>
                <a:latin typeface="+mj-lt"/>
              </a:rPr>
              <a:t>CrippenLogP</a:t>
            </a:r>
            <a:r>
              <a:rPr lang="en-US" sz="1600" dirty="0">
                <a:effectLst/>
                <a:latin typeface="+mj-lt"/>
              </a:rPr>
              <a:t>) and molar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effectLst/>
                <a:latin typeface="+mj-lt"/>
              </a:rPr>
              <a:t>refractivity (</a:t>
            </a:r>
            <a:r>
              <a:rPr lang="en-US" sz="1600" i="1" dirty="0" err="1">
                <a:effectLst/>
                <a:latin typeface="+mj-lt"/>
              </a:rPr>
              <a:t>CrippenMR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</a:t>
            </a:r>
            <a:r>
              <a:rPr lang="en-US" sz="1600" dirty="0">
                <a:effectLst/>
                <a:latin typeface="+mj-lt"/>
              </a:rPr>
              <a:t>olute gas-hexadecane partition coefficient (</a:t>
            </a:r>
            <a:r>
              <a:rPr lang="en-US" sz="1600" i="1" dirty="0">
                <a:effectLst/>
                <a:latin typeface="+mj-lt"/>
              </a:rPr>
              <a:t>MLFER_L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McGowan characteristic volume (</a:t>
            </a:r>
            <a:r>
              <a:rPr lang="en-US" sz="1600" i="1" dirty="0">
                <a:effectLst/>
                <a:latin typeface="+mj-lt"/>
              </a:rPr>
              <a:t>McGowan Volume)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258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n-alkylamide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536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79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757487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3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PubchemFP11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1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WTPT-5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0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MATS1e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9204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0.88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0.73</a:t>
            </a:r>
          </a:p>
          <a:p>
            <a:r>
              <a:rPr lang="en-US" sz="2400" dirty="0"/>
              <a:t>Cross validation 5-fold average = 0.70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UoA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240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1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32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665C6D-4A8D-ACD7-C4F3-E60062A9EE9D}"/>
              </a:ext>
            </a:extLst>
          </p:cNvPr>
          <p:cNvSpPr/>
          <p:nvPr/>
        </p:nvSpPr>
        <p:spPr>
          <a:xfrm>
            <a:off x="471196" y="3326539"/>
            <a:ext cx="11249608" cy="1094396"/>
          </a:xfrm>
          <a:custGeom>
            <a:avLst/>
            <a:gdLst>
              <a:gd name="connsiteX0" fmla="*/ 0 w 11249608"/>
              <a:gd name="connsiteY0" fmla="*/ 182403 h 1094396"/>
              <a:gd name="connsiteX1" fmla="*/ 182403 w 11249608"/>
              <a:gd name="connsiteY1" fmla="*/ 0 h 1094396"/>
              <a:gd name="connsiteX2" fmla="*/ 428743 w 11249608"/>
              <a:gd name="connsiteY2" fmla="*/ 0 h 1094396"/>
              <a:gd name="connsiteX3" fmla="*/ 783932 w 11249608"/>
              <a:gd name="connsiteY3" fmla="*/ 0 h 1094396"/>
              <a:gd name="connsiteX4" fmla="*/ 1247968 w 11249608"/>
              <a:gd name="connsiteY4" fmla="*/ 0 h 1094396"/>
              <a:gd name="connsiteX5" fmla="*/ 2038548 w 11249608"/>
              <a:gd name="connsiteY5" fmla="*/ 0 h 1094396"/>
              <a:gd name="connsiteX6" fmla="*/ 2720281 w 11249608"/>
              <a:gd name="connsiteY6" fmla="*/ 0 h 1094396"/>
              <a:gd name="connsiteX7" fmla="*/ 3402013 w 11249608"/>
              <a:gd name="connsiteY7" fmla="*/ 0 h 1094396"/>
              <a:gd name="connsiteX8" fmla="*/ 4083745 w 11249608"/>
              <a:gd name="connsiteY8" fmla="*/ 0 h 1094396"/>
              <a:gd name="connsiteX9" fmla="*/ 4656630 w 11249608"/>
              <a:gd name="connsiteY9" fmla="*/ 0 h 1094396"/>
              <a:gd name="connsiteX10" fmla="*/ 4902970 w 11249608"/>
              <a:gd name="connsiteY10" fmla="*/ 0 h 1094396"/>
              <a:gd name="connsiteX11" fmla="*/ 5149310 w 11249608"/>
              <a:gd name="connsiteY11" fmla="*/ 0 h 1094396"/>
              <a:gd name="connsiteX12" fmla="*/ 5939890 w 11249608"/>
              <a:gd name="connsiteY12" fmla="*/ 0 h 1094396"/>
              <a:gd name="connsiteX13" fmla="*/ 6512775 w 11249608"/>
              <a:gd name="connsiteY13" fmla="*/ 0 h 1094396"/>
              <a:gd name="connsiteX14" fmla="*/ 7194507 w 11249608"/>
              <a:gd name="connsiteY14" fmla="*/ 0 h 1094396"/>
              <a:gd name="connsiteX15" fmla="*/ 7985087 w 11249608"/>
              <a:gd name="connsiteY15" fmla="*/ 0 h 1094396"/>
              <a:gd name="connsiteX16" fmla="*/ 8340276 w 11249608"/>
              <a:gd name="connsiteY16" fmla="*/ 0 h 1094396"/>
              <a:gd name="connsiteX17" fmla="*/ 8804312 w 11249608"/>
              <a:gd name="connsiteY17" fmla="*/ 0 h 1094396"/>
              <a:gd name="connsiteX18" fmla="*/ 9268348 w 11249608"/>
              <a:gd name="connsiteY18" fmla="*/ 0 h 1094396"/>
              <a:gd name="connsiteX19" fmla="*/ 9623537 w 11249608"/>
              <a:gd name="connsiteY19" fmla="*/ 0 h 1094396"/>
              <a:gd name="connsiteX20" fmla="*/ 10414117 w 11249608"/>
              <a:gd name="connsiteY20" fmla="*/ 0 h 1094396"/>
              <a:gd name="connsiteX21" fmla="*/ 11067205 w 11249608"/>
              <a:gd name="connsiteY21" fmla="*/ 0 h 1094396"/>
              <a:gd name="connsiteX22" fmla="*/ 11249608 w 11249608"/>
              <a:gd name="connsiteY22" fmla="*/ 182403 h 1094396"/>
              <a:gd name="connsiteX23" fmla="*/ 11249608 w 11249608"/>
              <a:gd name="connsiteY23" fmla="*/ 561790 h 1094396"/>
              <a:gd name="connsiteX24" fmla="*/ 11249608 w 11249608"/>
              <a:gd name="connsiteY24" fmla="*/ 911993 h 1094396"/>
              <a:gd name="connsiteX25" fmla="*/ 11067205 w 11249608"/>
              <a:gd name="connsiteY25" fmla="*/ 1094396 h 1094396"/>
              <a:gd name="connsiteX26" fmla="*/ 10494321 w 11249608"/>
              <a:gd name="connsiteY26" fmla="*/ 1094396 h 1094396"/>
              <a:gd name="connsiteX27" fmla="*/ 9921436 w 11249608"/>
              <a:gd name="connsiteY27" fmla="*/ 1094396 h 1094396"/>
              <a:gd name="connsiteX28" fmla="*/ 9457400 w 11249608"/>
              <a:gd name="connsiteY28" fmla="*/ 1094396 h 1094396"/>
              <a:gd name="connsiteX29" fmla="*/ 9102212 w 11249608"/>
              <a:gd name="connsiteY29" fmla="*/ 1094396 h 1094396"/>
              <a:gd name="connsiteX30" fmla="*/ 8311631 w 11249608"/>
              <a:gd name="connsiteY30" fmla="*/ 1094396 h 1094396"/>
              <a:gd name="connsiteX31" fmla="*/ 7738747 w 11249608"/>
              <a:gd name="connsiteY31" fmla="*/ 1094396 h 1094396"/>
              <a:gd name="connsiteX32" fmla="*/ 7057015 w 11249608"/>
              <a:gd name="connsiteY32" fmla="*/ 1094396 h 1094396"/>
              <a:gd name="connsiteX33" fmla="*/ 6266434 w 11249608"/>
              <a:gd name="connsiteY33" fmla="*/ 1094396 h 1094396"/>
              <a:gd name="connsiteX34" fmla="*/ 5802398 w 11249608"/>
              <a:gd name="connsiteY34" fmla="*/ 1094396 h 1094396"/>
              <a:gd name="connsiteX35" fmla="*/ 5447210 w 11249608"/>
              <a:gd name="connsiteY35" fmla="*/ 1094396 h 1094396"/>
              <a:gd name="connsiteX36" fmla="*/ 4983174 w 11249608"/>
              <a:gd name="connsiteY36" fmla="*/ 1094396 h 1094396"/>
              <a:gd name="connsiteX37" fmla="*/ 4736833 w 11249608"/>
              <a:gd name="connsiteY37" fmla="*/ 1094396 h 1094396"/>
              <a:gd name="connsiteX38" fmla="*/ 4055101 w 11249608"/>
              <a:gd name="connsiteY38" fmla="*/ 1094396 h 1094396"/>
              <a:gd name="connsiteX39" fmla="*/ 3264521 w 11249608"/>
              <a:gd name="connsiteY39" fmla="*/ 1094396 h 1094396"/>
              <a:gd name="connsiteX40" fmla="*/ 2800484 w 11249608"/>
              <a:gd name="connsiteY40" fmla="*/ 1094396 h 1094396"/>
              <a:gd name="connsiteX41" fmla="*/ 2118752 w 11249608"/>
              <a:gd name="connsiteY41" fmla="*/ 1094396 h 1094396"/>
              <a:gd name="connsiteX42" fmla="*/ 1872412 w 11249608"/>
              <a:gd name="connsiteY42" fmla="*/ 1094396 h 1094396"/>
              <a:gd name="connsiteX43" fmla="*/ 1081831 w 11249608"/>
              <a:gd name="connsiteY43" fmla="*/ 1094396 h 1094396"/>
              <a:gd name="connsiteX44" fmla="*/ 182403 w 11249608"/>
              <a:gd name="connsiteY44" fmla="*/ 1094396 h 1094396"/>
              <a:gd name="connsiteX45" fmla="*/ 0 w 11249608"/>
              <a:gd name="connsiteY45" fmla="*/ 911993 h 1094396"/>
              <a:gd name="connsiteX46" fmla="*/ 0 w 11249608"/>
              <a:gd name="connsiteY46" fmla="*/ 554494 h 1094396"/>
              <a:gd name="connsiteX47" fmla="*/ 0 w 11249608"/>
              <a:gd name="connsiteY47" fmla="*/ 182403 h 109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49608" h="1094396" fill="none" extrusionOk="0">
                <a:moveTo>
                  <a:pt x="0" y="182403"/>
                </a:moveTo>
                <a:cubicBezTo>
                  <a:pt x="-13214" y="78002"/>
                  <a:pt x="73611" y="7385"/>
                  <a:pt x="182403" y="0"/>
                </a:cubicBezTo>
                <a:cubicBezTo>
                  <a:pt x="263577" y="-25461"/>
                  <a:pt x="332817" y="9041"/>
                  <a:pt x="428743" y="0"/>
                </a:cubicBezTo>
                <a:cubicBezTo>
                  <a:pt x="524669" y="-9041"/>
                  <a:pt x="694525" y="32498"/>
                  <a:pt x="783932" y="0"/>
                </a:cubicBezTo>
                <a:cubicBezTo>
                  <a:pt x="873339" y="-32498"/>
                  <a:pt x="1127702" y="22677"/>
                  <a:pt x="1247968" y="0"/>
                </a:cubicBezTo>
                <a:cubicBezTo>
                  <a:pt x="1368234" y="-22677"/>
                  <a:pt x="1780462" y="52862"/>
                  <a:pt x="2038548" y="0"/>
                </a:cubicBezTo>
                <a:cubicBezTo>
                  <a:pt x="2296634" y="-52862"/>
                  <a:pt x="2486725" y="59579"/>
                  <a:pt x="2720281" y="0"/>
                </a:cubicBezTo>
                <a:cubicBezTo>
                  <a:pt x="2953837" y="-59579"/>
                  <a:pt x="3159772" y="75038"/>
                  <a:pt x="3402013" y="0"/>
                </a:cubicBezTo>
                <a:cubicBezTo>
                  <a:pt x="3644254" y="-75038"/>
                  <a:pt x="3833845" y="54673"/>
                  <a:pt x="4083745" y="0"/>
                </a:cubicBezTo>
                <a:cubicBezTo>
                  <a:pt x="4333645" y="-54673"/>
                  <a:pt x="4407261" y="57310"/>
                  <a:pt x="4656630" y="0"/>
                </a:cubicBezTo>
                <a:cubicBezTo>
                  <a:pt x="4906000" y="-57310"/>
                  <a:pt x="4842816" y="25937"/>
                  <a:pt x="4902970" y="0"/>
                </a:cubicBezTo>
                <a:cubicBezTo>
                  <a:pt x="4963124" y="-25937"/>
                  <a:pt x="5077816" y="18372"/>
                  <a:pt x="5149310" y="0"/>
                </a:cubicBezTo>
                <a:cubicBezTo>
                  <a:pt x="5220804" y="-18372"/>
                  <a:pt x="5586245" y="74178"/>
                  <a:pt x="5939890" y="0"/>
                </a:cubicBezTo>
                <a:cubicBezTo>
                  <a:pt x="6293535" y="-74178"/>
                  <a:pt x="6228778" y="19995"/>
                  <a:pt x="6512775" y="0"/>
                </a:cubicBezTo>
                <a:cubicBezTo>
                  <a:pt x="6796773" y="-19995"/>
                  <a:pt x="7042995" y="50683"/>
                  <a:pt x="7194507" y="0"/>
                </a:cubicBezTo>
                <a:cubicBezTo>
                  <a:pt x="7346019" y="-50683"/>
                  <a:pt x="7795067" y="2850"/>
                  <a:pt x="7985087" y="0"/>
                </a:cubicBezTo>
                <a:cubicBezTo>
                  <a:pt x="8175107" y="-2850"/>
                  <a:pt x="8233051" y="14643"/>
                  <a:pt x="8340276" y="0"/>
                </a:cubicBezTo>
                <a:cubicBezTo>
                  <a:pt x="8447501" y="-14643"/>
                  <a:pt x="8580626" y="16455"/>
                  <a:pt x="8804312" y="0"/>
                </a:cubicBezTo>
                <a:cubicBezTo>
                  <a:pt x="9027998" y="-16455"/>
                  <a:pt x="9078933" y="25216"/>
                  <a:pt x="9268348" y="0"/>
                </a:cubicBezTo>
                <a:cubicBezTo>
                  <a:pt x="9457763" y="-25216"/>
                  <a:pt x="9498629" y="27409"/>
                  <a:pt x="9623537" y="0"/>
                </a:cubicBezTo>
                <a:cubicBezTo>
                  <a:pt x="9748445" y="-27409"/>
                  <a:pt x="10239227" y="26161"/>
                  <a:pt x="10414117" y="0"/>
                </a:cubicBezTo>
                <a:cubicBezTo>
                  <a:pt x="10589007" y="-26161"/>
                  <a:pt x="10819584" y="24833"/>
                  <a:pt x="11067205" y="0"/>
                </a:cubicBezTo>
                <a:cubicBezTo>
                  <a:pt x="11170486" y="-17409"/>
                  <a:pt x="11226370" y="71671"/>
                  <a:pt x="11249608" y="182403"/>
                </a:cubicBezTo>
                <a:cubicBezTo>
                  <a:pt x="11286017" y="348246"/>
                  <a:pt x="11241328" y="468568"/>
                  <a:pt x="11249608" y="561790"/>
                </a:cubicBezTo>
                <a:cubicBezTo>
                  <a:pt x="11257888" y="655012"/>
                  <a:pt x="11221769" y="816935"/>
                  <a:pt x="11249608" y="911993"/>
                </a:cubicBezTo>
                <a:cubicBezTo>
                  <a:pt x="11248148" y="1010932"/>
                  <a:pt x="11154788" y="1099435"/>
                  <a:pt x="11067205" y="1094396"/>
                </a:cubicBezTo>
                <a:cubicBezTo>
                  <a:pt x="10810326" y="1140369"/>
                  <a:pt x="10740618" y="1080508"/>
                  <a:pt x="10494321" y="1094396"/>
                </a:cubicBezTo>
                <a:cubicBezTo>
                  <a:pt x="10248024" y="1108284"/>
                  <a:pt x="10195157" y="1034467"/>
                  <a:pt x="9921436" y="1094396"/>
                </a:cubicBezTo>
                <a:cubicBezTo>
                  <a:pt x="9647715" y="1154325"/>
                  <a:pt x="9577112" y="1075585"/>
                  <a:pt x="9457400" y="1094396"/>
                </a:cubicBezTo>
                <a:cubicBezTo>
                  <a:pt x="9337688" y="1113207"/>
                  <a:pt x="9248834" y="1083522"/>
                  <a:pt x="9102212" y="1094396"/>
                </a:cubicBezTo>
                <a:cubicBezTo>
                  <a:pt x="8955590" y="1105270"/>
                  <a:pt x="8641462" y="1055122"/>
                  <a:pt x="8311631" y="1094396"/>
                </a:cubicBezTo>
                <a:cubicBezTo>
                  <a:pt x="7981800" y="1133670"/>
                  <a:pt x="8003562" y="1041836"/>
                  <a:pt x="7738747" y="1094396"/>
                </a:cubicBezTo>
                <a:cubicBezTo>
                  <a:pt x="7473932" y="1146956"/>
                  <a:pt x="7348028" y="1023301"/>
                  <a:pt x="7057015" y="1094396"/>
                </a:cubicBezTo>
                <a:cubicBezTo>
                  <a:pt x="6766002" y="1165491"/>
                  <a:pt x="6584540" y="1086260"/>
                  <a:pt x="6266434" y="1094396"/>
                </a:cubicBezTo>
                <a:cubicBezTo>
                  <a:pt x="5948328" y="1102532"/>
                  <a:pt x="5980578" y="1089381"/>
                  <a:pt x="5802398" y="1094396"/>
                </a:cubicBezTo>
                <a:cubicBezTo>
                  <a:pt x="5624218" y="1099411"/>
                  <a:pt x="5581408" y="1065152"/>
                  <a:pt x="5447210" y="1094396"/>
                </a:cubicBezTo>
                <a:cubicBezTo>
                  <a:pt x="5313012" y="1123640"/>
                  <a:pt x="5157127" y="1077737"/>
                  <a:pt x="4983174" y="1094396"/>
                </a:cubicBezTo>
                <a:cubicBezTo>
                  <a:pt x="4809221" y="1111055"/>
                  <a:pt x="4844791" y="1085837"/>
                  <a:pt x="4736833" y="1094396"/>
                </a:cubicBezTo>
                <a:cubicBezTo>
                  <a:pt x="4628875" y="1102955"/>
                  <a:pt x="4215149" y="1027015"/>
                  <a:pt x="4055101" y="1094396"/>
                </a:cubicBezTo>
                <a:cubicBezTo>
                  <a:pt x="3895053" y="1161777"/>
                  <a:pt x="3433632" y="1027607"/>
                  <a:pt x="3264521" y="1094396"/>
                </a:cubicBezTo>
                <a:cubicBezTo>
                  <a:pt x="3095410" y="1161185"/>
                  <a:pt x="2908456" y="1041428"/>
                  <a:pt x="2800484" y="1094396"/>
                </a:cubicBezTo>
                <a:cubicBezTo>
                  <a:pt x="2692512" y="1147364"/>
                  <a:pt x="2340897" y="1061417"/>
                  <a:pt x="2118752" y="1094396"/>
                </a:cubicBezTo>
                <a:cubicBezTo>
                  <a:pt x="1896607" y="1127375"/>
                  <a:pt x="1923921" y="1069445"/>
                  <a:pt x="1872412" y="1094396"/>
                </a:cubicBezTo>
                <a:cubicBezTo>
                  <a:pt x="1820903" y="1119347"/>
                  <a:pt x="1400170" y="1028408"/>
                  <a:pt x="1081831" y="1094396"/>
                </a:cubicBezTo>
                <a:cubicBezTo>
                  <a:pt x="763492" y="1160384"/>
                  <a:pt x="369437" y="1078160"/>
                  <a:pt x="182403" y="1094396"/>
                </a:cubicBezTo>
                <a:cubicBezTo>
                  <a:pt x="78481" y="1076704"/>
                  <a:pt x="-19787" y="1020629"/>
                  <a:pt x="0" y="911993"/>
                </a:cubicBezTo>
                <a:cubicBezTo>
                  <a:pt x="-10972" y="840156"/>
                  <a:pt x="17638" y="631668"/>
                  <a:pt x="0" y="554494"/>
                </a:cubicBezTo>
                <a:cubicBezTo>
                  <a:pt x="-17638" y="477320"/>
                  <a:pt x="27820" y="350748"/>
                  <a:pt x="0" y="182403"/>
                </a:cubicBezTo>
                <a:close/>
              </a:path>
              <a:path w="11249608" h="1094396" stroke="0" extrusionOk="0">
                <a:moveTo>
                  <a:pt x="0" y="182403"/>
                </a:moveTo>
                <a:cubicBezTo>
                  <a:pt x="-1330" y="65685"/>
                  <a:pt x="89562" y="-10784"/>
                  <a:pt x="182403" y="0"/>
                </a:cubicBezTo>
                <a:cubicBezTo>
                  <a:pt x="273839" y="-38167"/>
                  <a:pt x="395237" y="8917"/>
                  <a:pt x="537591" y="0"/>
                </a:cubicBezTo>
                <a:cubicBezTo>
                  <a:pt x="679945" y="-8917"/>
                  <a:pt x="782616" y="30099"/>
                  <a:pt x="892780" y="0"/>
                </a:cubicBezTo>
                <a:cubicBezTo>
                  <a:pt x="1002944" y="-30099"/>
                  <a:pt x="1088077" y="16183"/>
                  <a:pt x="1139120" y="0"/>
                </a:cubicBezTo>
                <a:cubicBezTo>
                  <a:pt x="1190163" y="-16183"/>
                  <a:pt x="1602473" y="56506"/>
                  <a:pt x="1820852" y="0"/>
                </a:cubicBezTo>
                <a:cubicBezTo>
                  <a:pt x="2039231" y="-56506"/>
                  <a:pt x="2017409" y="22839"/>
                  <a:pt x="2067192" y="0"/>
                </a:cubicBezTo>
                <a:cubicBezTo>
                  <a:pt x="2116975" y="-22839"/>
                  <a:pt x="2686164" y="52482"/>
                  <a:pt x="2857773" y="0"/>
                </a:cubicBezTo>
                <a:cubicBezTo>
                  <a:pt x="3029382" y="-52482"/>
                  <a:pt x="3376084" y="39359"/>
                  <a:pt x="3648353" y="0"/>
                </a:cubicBezTo>
                <a:cubicBezTo>
                  <a:pt x="3920622" y="-39359"/>
                  <a:pt x="4020092" y="717"/>
                  <a:pt x="4221237" y="0"/>
                </a:cubicBezTo>
                <a:cubicBezTo>
                  <a:pt x="4422382" y="-717"/>
                  <a:pt x="4505622" y="46"/>
                  <a:pt x="4685274" y="0"/>
                </a:cubicBezTo>
                <a:cubicBezTo>
                  <a:pt x="4864926" y="-46"/>
                  <a:pt x="5276004" y="49052"/>
                  <a:pt x="5475854" y="0"/>
                </a:cubicBezTo>
                <a:cubicBezTo>
                  <a:pt x="5675704" y="-49052"/>
                  <a:pt x="5866579" y="29219"/>
                  <a:pt x="6157586" y="0"/>
                </a:cubicBezTo>
                <a:cubicBezTo>
                  <a:pt x="6448593" y="-29219"/>
                  <a:pt x="6659861" y="9842"/>
                  <a:pt x="6948167" y="0"/>
                </a:cubicBezTo>
                <a:cubicBezTo>
                  <a:pt x="7236473" y="-9842"/>
                  <a:pt x="7138769" y="12455"/>
                  <a:pt x="7303355" y="0"/>
                </a:cubicBezTo>
                <a:cubicBezTo>
                  <a:pt x="7467941" y="-12455"/>
                  <a:pt x="7773297" y="17292"/>
                  <a:pt x="8093935" y="0"/>
                </a:cubicBezTo>
                <a:cubicBezTo>
                  <a:pt x="8414573" y="-17292"/>
                  <a:pt x="8406372" y="44021"/>
                  <a:pt x="8557972" y="0"/>
                </a:cubicBezTo>
                <a:cubicBezTo>
                  <a:pt x="8709572" y="-44021"/>
                  <a:pt x="8700331" y="22011"/>
                  <a:pt x="8804312" y="0"/>
                </a:cubicBezTo>
                <a:cubicBezTo>
                  <a:pt x="8908293" y="-22011"/>
                  <a:pt x="9049633" y="7500"/>
                  <a:pt x="9159500" y="0"/>
                </a:cubicBezTo>
                <a:cubicBezTo>
                  <a:pt x="9269367" y="-7500"/>
                  <a:pt x="9544674" y="46940"/>
                  <a:pt x="9732385" y="0"/>
                </a:cubicBezTo>
                <a:cubicBezTo>
                  <a:pt x="9920097" y="-46940"/>
                  <a:pt x="9924640" y="19581"/>
                  <a:pt x="9978725" y="0"/>
                </a:cubicBezTo>
                <a:cubicBezTo>
                  <a:pt x="10032810" y="-19581"/>
                  <a:pt x="10247137" y="26833"/>
                  <a:pt x="10333913" y="0"/>
                </a:cubicBezTo>
                <a:cubicBezTo>
                  <a:pt x="10420689" y="-26833"/>
                  <a:pt x="10708336" y="67180"/>
                  <a:pt x="11067205" y="0"/>
                </a:cubicBezTo>
                <a:cubicBezTo>
                  <a:pt x="11147655" y="20829"/>
                  <a:pt x="11238293" y="71438"/>
                  <a:pt x="11249608" y="182403"/>
                </a:cubicBezTo>
                <a:cubicBezTo>
                  <a:pt x="11273104" y="350562"/>
                  <a:pt x="11210399" y="462796"/>
                  <a:pt x="11249608" y="539902"/>
                </a:cubicBezTo>
                <a:cubicBezTo>
                  <a:pt x="11288817" y="617008"/>
                  <a:pt x="11224567" y="806839"/>
                  <a:pt x="11249608" y="911993"/>
                </a:cubicBezTo>
                <a:cubicBezTo>
                  <a:pt x="11272432" y="1021866"/>
                  <a:pt x="11153758" y="1105222"/>
                  <a:pt x="11067205" y="1094396"/>
                </a:cubicBezTo>
                <a:cubicBezTo>
                  <a:pt x="10869044" y="1163036"/>
                  <a:pt x="10620807" y="1092724"/>
                  <a:pt x="10494321" y="1094396"/>
                </a:cubicBezTo>
                <a:cubicBezTo>
                  <a:pt x="10367835" y="1096068"/>
                  <a:pt x="10146746" y="1066692"/>
                  <a:pt x="9921436" y="1094396"/>
                </a:cubicBezTo>
                <a:cubicBezTo>
                  <a:pt x="9696126" y="1122100"/>
                  <a:pt x="9617696" y="1060712"/>
                  <a:pt x="9348552" y="1094396"/>
                </a:cubicBezTo>
                <a:cubicBezTo>
                  <a:pt x="9079408" y="1128080"/>
                  <a:pt x="8869267" y="1075829"/>
                  <a:pt x="8666820" y="1094396"/>
                </a:cubicBezTo>
                <a:cubicBezTo>
                  <a:pt x="8464373" y="1112963"/>
                  <a:pt x="8215376" y="1082369"/>
                  <a:pt x="8093935" y="1094396"/>
                </a:cubicBezTo>
                <a:cubicBezTo>
                  <a:pt x="7972494" y="1106423"/>
                  <a:pt x="7733654" y="1059033"/>
                  <a:pt x="7521051" y="1094396"/>
                </a:cubicBezTo>
                <a:cubicBezTo>
                  <a:pt x="7308448" y="1129759"/>
                  <a:pt x="7120414" y="1067291"/>
                  <a:pt x="6948167" y="1094396"/>
                </a:cubicBezTo>
                <a:cubicBezTo>
                  <a:pt x="6775920" y="1121501"/>
                  <a:pt x="6766677" y="1081030"/>
                  <a:pt x="6592978" y="1094396"/>
                </a:cubicBezTo>
                <a:cubicBezTo>
                  <a:pt x="6419279" y="1107762"/>
                  <a:pt x="6067644" y="1014417"/>
                  <a:pt x="5911246" y="1094396"/>
                </a:cubicBezTo>
                <a:cubicBezTo>
                  <a:pt x="5754848" y="1174375"/>
                  <a:pt x="5688693" y="1080497"/>
                  <a:pt x="5556058" y="1094396"/>
                </a:cubicBezTo>
                <a:cubicBezTo>
                  <a:pt x="5423423" y="1108295"/>
                  <a:pt x="5094044" y="1084155"/>
                  <a:pt x="4874326" y="1094396"/>
                </a:cubicBezTo>
                <a:cubicBezTo>
                  <a:pt x="4654608" y="1104637"/>
                  <a:pt x="4606657" y="1054609"/>
                  <a:pt x="4519137" y="1094396"/>
                </a:cubicBezTo>
                <a:cubicBezTo>
                  <a:pt x="4431617" y="1134183"/>
                  <a:pt x="4015604" y="1089058"/>
                  <a:pt x="3837405" y="1094396"/>
                </a:cubicBezTo>
                <a:cubicBezTo>
                  <a:pt x="3659206" y="1099734"/>
                  <a:pt x="3374545" y="1057284"/>
                  <a:pt x="3155673" y="1094396"/>
                </a:cubicBezTo>
                <a:cubicBezTo>
                  <a:pt x="2936801" y="1131508"/>
                  <a:pt x="2839620" y="1091060"/>
                  <a:pt x="2691636" y="1094396"/>
                </a:cubicBezTo>
                <a:cubicBezTo>
                  <a:pt x="2543652" y="1097732"/>
                  <a:pt x="2540188" y="1079425"/>
                  <a:pt x="2445296" y="1094396"/>
                </a:cubicBezTo>
                <a:cubicBezTo>
                  <a:pt x="2350404" y="1109367"/>
                  <a:pt x="1958048" y="1065655"/>
                  <a:pt x="1763564" y="1094396"/>
                </a:cubicBezTo>
                <a:cubicBezTo>
                  <a:pt x="1569080" y="1123137"/>
                  <a:pt x="1392803" y="1066889"/>
                  <a:pt x="1299527" y="1094396"/>
                </a:cubicBezTo>
                <a:cubicBezTo>
                  <a:pt x="1206251" y="1121903"/>
                  <a:pt x="1094143" y="1088577"/>
                  <a:pt x="944339" y="1094396"/>
                </a:cubicBezTo>
                <a:cubicBezTo>
                  <a:pt x="794535" y="1100215"/>
                  <a:pt x="472801" y="1027714"/>
                  <a:pt x="182403" y="1094396"/>
                </a:cubicBezTo>
                <a:cubicBezTo>
                  <a:pt x="87593" y="1082856"/>
                  <a:pt x="3580" y="1021634"/>
                  <a:pt x="0" y="911993"/>
                </a:cubicBezTo>
                <a:cubicBezTo>
                  <a:pt x="-6759" y="815284"/>
                  <a:pt x="37949" y="622620"/>
                  <a:pt x="0" y="547198"/>
                </a:cubicBezTo>
                <a:cubicBezTo>
                  <a:pt x="-37949" y="471777"/>
                  <a:pt x="30578" y="330594"/>
                  <a:pt x="0" y="182403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0C24FB-DC21-1C79-1CB3-DCF11A3B11AC}"/>
              </a:ext>
            </a:extLst>
          </p:cNvPr>
          <p:cNvSpPr/>
          <p:nvPr/>
        </p:nvSpPr>
        <p:spPr>
          <a:xfrm>
            <a:off x="471196" y="875594"/>
            <a:ext cx="11249608" cy="1774300"/>
          </a:xfrm>
          <a:custGeom>
            <a:avLst/>
            <a:gdLst>
              <a:gd name="connsiteX0" fmla="*/ 0 w 11249608"/>
              <a:gd name="connsiteY0" fmla="*/ 295723 h 1774300"/>
              <a:gd name="connsiteX1" fmla="*/ 295723 w 11249608"/>
              <a:gd name="connsiteY1" fmla="*/ 0 h 1774300"/>
              <a:gd name="connsiteX2" fmla="*/ 1101006 w 11249608"/>
              <a:gd name="connsiteY2" fmla="*/ 0 h 1774300"/>
              <a:gd name="connsiteX3" fmla="*/ 1479963 w 11249608"/>
              <a:gd name="connsiteY3" fmla="*/ 0 h 1774300"/>
              <a:gd name="connsiteX4" fmla="*/ 1752338 w 11249608"/>
              <a:gd name="connsiteY4" fmla="*/ 0 h 1774300"/>
              <a:gd name="connsiteX5" fmla="*/ 2024714 w 11249608"/>
              <a:gd name="connsiteY5" fmla="*/ 0 h 1774300"/>
              <a:gd name="connsiteX6" fmla="*/ 2403671 w 11249608"/>
              <a:gd name="connsiteY6" fmla="*/ 0 h 1774300"/>
              <a:gd name="connsiteX7" fmla="*/ 3102372 w 11249608"/>
              <a:gd name="connsiteY7" fmla="*/ 0 h 1774300"/>
              <a:gd name="connsiteX8" fmla="*/ 3481329 w 11249608"/>
              <a:gd name="connsiteY8" fmla="*/ 0 h 1774300"/>
              <a:gd name="connsiteX9" fmla="*/ 3966868 w 11249608"/>
              <a:gd name="connsiteY9" fmla="*/ 0 h 1774300"/>
              <a:gd name="connsiteX10" fmla="*/ 4772151 w 11249608"/>
              <a:gd name="connsiteY10" fmla="*/ 0 h 1774300"/>
              <a:gd name="connsiteX11" fmla="*/ 5470853 w 11249608"/>
              <a:gd name="connsiteY11" fmla="*/ 0 h 1774300"/>
              <a:gd name="connsiteX12" fmla="*/ 6169555 w 11249608"/>
              <a:gd name="connsiteY12" fmla="*/ 0 h 1774300"/>
              <a:gd name="connsiteX13" fmla="*/ 6868256 w 11249608"/>
              <a:gd name="connsiteY13" fmla="*/ 0 h 1774300"/>
              <a:gd name="connsiteX14" fmla="*/ 7460376 w 11249608"/>
              <a:gd name="connsiteY14" fmla="*/ 0 h 1774300"/>
              <a:gd name="connsiteX15" fmla="*/ 7732752 w 11249608"/>
              <a:gd name="connsiteY15" fmla="*/ 0 h 1774300"/>
              <a:gd name="connsiteX16" fmla="*/ 8005127 w 11249608"/>
              <a:gd name="connsiteY16" fmla="*/ 0 h 1774300"/>
              <a:gd name="connsiteX17" fmla="*/ 8810410 w 11249608"/>
              <a:gd name="connsiteY17" fmla="*/ 0 h 1774300"/>
              <a:gd name="connsiteX18" fmla="*/ 9402530 w 11249608"/>
              <a:gd name="connsiteY18" fmla="*/ 0 h 1774300"/>
              <a:gd name="connsiteX19" fmla="*/ 10101232 w 11249608"/>
              <a:gd name="connsiteY19" fmla="*/ 0 h 1774300"/>
              <a:gd name="connsiteX20" fmla="*/ 10953885 w 11249608"/>
              <a:gd name="connsiteY20" fmla="*/ 0 h 1774300"/>
              <a:gd name="connsiteX21" fmla="*/ 11249608 w 11249608"/>
              <a:gd name="connsiteY21" fmla="*/ 295723 h 1774300"/>
              <a:gd name="connsiteX22" fmla="*/ 11249608 w 11249608"/>
              <a:gd name="connsiteY22" fmla="*/ 863493 h 1774300"/>
              <a:gd name="connsiteX23" fmla="*/ 11249608 w 11249608"/>
              <a:gd name="connsiteY23" fmla="*/ 1478577 h 1774300"/>
              <a:gd name="connsiteX24" fmla="*/ 10953885 w 11249608"/>
              <a:gd name="connsiteY24" fmla="*/ 1774300 h 1774300"/>
              <a:gd name="connsiteX25" fmla="*/ 10468347 w 11249608"/>
              <a:gd name="connsiteY25" fmla="*/ 1774300 h 1774300"/>
              <a:gd name="connsiteX26" fmla="*/ 9876226 w 11249608"/>
              <a:gd name="connsiteY26" fmla="*/ 1774300 h 1774300"/>
              <a:gd name="connsiteX27" fmla="*/ 9390688 w 11249608"/>
              <a:gd name="connsiteY27" fmla="*/ 1774300 h 1774300"/>
              <a:gd name="connsiteX28" fmla="*/ 8798568 w 11249608"/>
              <a:gd name="connsiteY28" fmla="*/ 1774300 h 1774300"/>
              <a:gd name="connsiteX29" fmla="*/ 8526193 w 11249608"/>
              <a:gd name="connsiteY29" fmla="*/ 1774300 h 1774300"/>
              <a:gd name="connsiteX30" fmla="*/ 7720909 w 11249608"/>
              <a:gd name="connsiteY30" fmla="*/ 1774300 h 1774300"/>
              <a:gd name="connsiteX31" fmla="*/ 6915626 w 11249608"/>
              <a:gd name="connsiteY31" fmla="*/ 1774300 h 1774300"/>
              <a:gd name="connsiteX32" fmla="*/ 6323506 w 11249608"/>
              <a:gd name="connsiteY32" fmla="*/ 1774300 h 1774300"/>
              <a:gd name="connsiteX33" fmla="*/ 5837967 w 11249608"/>
              <a:gd name="connsiteY33" fmla="*/ 1774300 h 1774300"/>
              <a:gd name="connsiteX34" fmla="*/ 5459010 w 11249608"/>
              <a:gd name="connsiteY34" fmla="*/ 1774300 h 1774300"/>
              <a:gd name="connsiteX35" fmla="*/ 4653727 w 11249608"/>
              <a:gd name="connsiteY35" fmla="*/ 1774300 h 1774300"/>
              <a:gd name="connsiteX36" fmla="*/ 4061607 w 11249608"/>
              <a:gd name="connsiteY36" fmla="*/ 1774300 h 1774300"/>
              <a:gd name="connsiteX37" fmla="*/ 3362905 w 11249608"/>
              <a:gd name="connsiteY37" fmla="*/ 1774300 h 1774300"/>
              <a:gd name="connsiteX38" fmla="*/ 2557622 w 11249608"/>
              <a:gd name="connsiteY38" fmla="*/ 1774300 h 1774300"/>
              <a:gd name="connsiteX39" fmla="*/ 2072083 w 11249608"/>
              <a:gd name="connsiteY39" fmla="*/ 1774300 h 1774300"/>
              <a:gd name="connsiteX40" fmla="*/ 1693126 w 11249608"/>
              <a:gd name="connsiteY40" fmla="*/ 1774300 h 1774300"/>
              <a:gd name="connsiteX41" fmla="*/ 1207588 w 11249608"/>
              <a:gd name="connsiteY41" fmla="*/ 1774300 h 1774300"/>
              <a:gd name="connsiteX42" fmla="*/ 935213 w 11249608"/>
              <a:gd name="connsiteY42" fmla="*/ 1774300 h 1774300"/>
              <a:gd name="connsiteX43" fmla="*/ 295723 w 11249608"/>
              <a:gd name="connsiteY43" fmla="*/ 1774300 h 1774300"/>
              <a:gd name="connsiteX44" fmla="*/ 0 w 11249608"/>
              <a:gd name="connsiteY44" fmla="*/ 1478577 h 1774300"/>
              <a:gd name="connsiteX45" fmla="*/ 0 w 11249608"/>
              <a:gd name="connsiteY45" fmla="*/ 887150 h 1774300"/>
              <a:gd name="connsiteX46" fmla="*/ 0 w 11249608"/>
              <a:gd name="connsiteY46" fmla="*/ 295723 h 177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49608" h="1774300" fill="none" extrusionOk="0">
                <a:moveTo>
                  <a:pt x="0" y="295723"/>
                </a:moveTo>
                <a:cubicBezTo>
                  <a:pt x="9674" y="136351"/>
                  <a:pt x="143824" y="-29872"/>
                  <a:pt x="295723" y="0"/>
                </a:cubicBezTo>
                <a:cubicBezTo>
                  <a:pt x="578697" y="-34047"/>
                  <a:pt x="901357" y="44680"/>
                  <a:pt x="1101006" y="0"/>
                </a:cubicBezTo>
                <a:cubicBezTo>
                  <a:pt x="1300655" y="-44680"/>
                  <a:pt x="1356605" y="13888"/>
                  <a:pt x="1479963" y="0"/>
                </a:cubicBezTo>
                <a:cubicBezTo>
                  <a:pt x="1603321" y="-13888"/>
                  <a:pt x="1620169" y="23719"/>
                  <a:pt x="1752338" y="0"/>
                </a:cubicBezTo>
                <a:cubicBezTo>
                  <a:pt x="1884508" y="-23719"/>
                  <a:pt x="1908866" y="2151"/>
                  <a:pt x="2024714" y="0"/>
                </a:cubicBezTo>
                <a:cubicBezTo>
                  <a:pt x="2140562" y="-2151"/>
                  <a:pt x="2236653" y="29131"/>
                  <a:pt x="2403671" y="0"/>
                </a:cubicBezTo>
                <a:cubicBezTo>
                  <a:pt x="2570689" y="-29131"/>
                  <a:pt x="2925913" y="7678"/>
                  <a:pt x="3102372" y="0"/>
                </a:cubicBezTo>
                <a:cubicBezTo>
                  <a:pt x="3278831" y="-7678"/>
                  <a:pt x="3309141" y="12240"/>
                  <a:pt x="3481329" y="0"/>
                </a:cubicBezTo>
                <a:cubicBezTo>
                  <a:pt x="3653517" y="-12240"/>
                  <a:pt x="3818429" y="12779"/>
                  <a:pt x="3966868" y="0"/>
                </a:cubicBezTo>
                <a:cubicBezTo>
                  <a:pt x="4115307" y="-12779"/>
                  <a:pt x="4484149" y="69899"/>
                  <a:pt x="4772151" y="0"/>
                </a:cubicBezTo>
                <a:cubicBezTo>
                  <a:pt x="5060153" y="-69899"/>
                  <a:pt x="5280855" y="34188"/>
                  <a:pt x="5470853" y="0"/>
                </a:cubicBezTo>
                <a:cubicBezTo>
                  <a:pt x="5660851" y="-34188"/>
                  <a:pt x="6013301" y="60528"/>
                  <a:pt x="6169555" y="0"/>
                </a:cubicBezTo>
                <a:cubicBezTo>
                  <a:pt x="6325809" y="-60528"/>
                  <a:pt x="6570298" y="11567"/>
                  <a:pt x="6868256" y="0"/>
                </a:cubicBezTo>
                <a:cubicBezTo>
                  <a:pt x="7166214" y="-11567"/>
                  <a:pt x="7266097" y="45854"/>
                  <a:pt x="7460376" y="0"/>
                </a:cubicBezTo>
                <a:cubicBezTo>
                  <a:pt x="7654655" y="-45854"/>
                  <a:pt x="7600315" y="28667"/>
                  <a:pt x="7732752" y="0"/>
                </a:cubicBezTo>
                <a:cubicBezTo>
                  <a:pt x="7865189" y="-28667"/>
                  <a:pt x="7883253" y="24648"/>
                  <a:pt x="8005127" y="0"/>
                </a:cubicBezTo>
                <a:cubicBezTo>
                  <a:pt x="8127001" y="-24648"/>
                  <a:pt x="8411086" y="38937"/>
                  <a:pt x="8810410" y="0"/>
                </a:cubicBezTo>
                <a:cubicBezTo>
                  <a:pt x="9209734" y="-38937"/>
                  <a:pt x="9110315" y="63417"/>
                  <a:pt x="9402530" y="0"/>
                </a:cubicBezTo>
                <a:cubicBezTo>
                  <a:pt x="9694745" y="-63417"/>
                  <a:pt x="9826288" y="65322"/>
                  <a:pt x="10101232" y="0"/>
                </a:cubicBezTo>
                <a:cubicBezTo>
                  <a:pt x="10376176" y="-65322"/>
                  <a:pt x="10708978" y="85718"/>
                  <a:pt x="10953885" y="0"/>
                </a:cubicBezTo>
                <a:cubicBezTo>
                  <a:pt x="11140073" y="21521"/>
                  <a:pt x="11249113" y="139763"/>
                  <a:pt x="11249608" y="295723"/>
                </a:cubicBezTo>
                <a:cubicBezTo>
                  <a:pt x="11269388" y="448780"/>
                  <a:pt x="11227013" y="681486"/>
                  <a:pt x="11249608" y="863493"/>
                </a:cubicBezTo>
                <a:cubicBezTo>
                  <a:pt x="11272203" y="1045500"/>
                  <a:pt x="11208725" y="1340758"/>
                  <a:pt x="11249608" y="1478577"/>
                </a:cubicBezTo>
                <a:cubicBezTo>
                  <a:pt x="11261306" y="1638090"/>
                  <a:pt x="11115082" y="1769833"/>
                  <a:pt x="10953885" y="1774300"/>
                </a:cubicBezTo>
                <a:cubicBezTo>
                  <a:pt x="10772876" y="1789597"/>
                  <a:pt x="10683918" y="1771522"/>
                  <a:pt x="10468347" y="1774300"/>
                </a:cubicBezTo>
                <a:cubicBezTo>
                  <a:pt x="10252776" y="1777078"/>
                  <a:pt x="10060073" y="1740610"/>
                  <a:pt x="9876226" y="1774300"/>
                </a:cubicBezTo>
                <a:cubicBezTo>
                  <a:pt x="9692379" y="1807990"/>
                  <a:pt x="9526426" y="1766968"/>
                  <a:pt x="9390688" y="1774300"/>
                </a:cubicBezTo>
                <a:cubicBezTo>
                  <a:pt x="9254950" y="1781632"/>
                  <a:pt x="9004020" y="1760183"/>
                  <a:pt x="8798568" y="1774300"/>
                </a:cubicBezTo>
                <a:cubicBezTo>
                  <a:pt x="8593116" y="1788417"/>
                  <a:pt x="8599236" y="1762513"/>
                  <a:pt x="8526193" y="1774300"/>
                </a:cubicBezTo>
                <a:cubicBezTo>
                  <a:pt x="8453151" y="1786087"/>
                  <a:pt x="8094040" y="1736789"/>
                  <a:pt x="7720909" y="1774300"/>
                </a:cubicBezTo>
                <a:cubicBezTo>
                  <a:pt x="7347778" y="1811811"/>
                  <a:pt x="7292542" y="1713654"/>
                  <a:pt x="6915626" y="1774300"/>
                </a:cubicBezTo>
                <a:cubicBezTo>
                  <a:pt x="6538710" y="1834946"/>
                  <a:pt x="6476423" y="1766533"/>
                  <a:pt x="6323506" y="1774300"/>
                </a:cubicBezTo>
                <a:cubicBezTo>
                  <a:pt x="6170589" y="1782067"/>
                  <a:pt x="6011690" y="1732234"/>
                  <a:pt x="5837967" y="1774300"/>
                </a:cubicBezTo>
                <a:cubicBezTo>
                  <a:pt x="5664244" y="1816366"/>
                  <a:pt x="5573815" y="1761087"/>
                  <a:pt x="5459010" y="1774300"/>
                </a:cubicBezTo>
                <a:cubicBezTo>
                  <a:pt x="5344205" y="1787513"/>
                  <a:pt x="4917842" y="1773438"/>
                  <a:pt x="4653727" y="1774300"/>
                </a:cubicBezTo>
                <a:cubicBezTo>
                  <a:pt x="4389612" y="1775162"/>
                  <a:pt x="4345231" y="1763050"/>
                  <a:pt x="4061607" y="1774300"/>
                </a:cubicBezTo>
                <a:cubicBezTo>
                  <a:pt x="3777983" y="1785550"/>
                  <a:pt x="3681008" y="1755798"/>
                  <a:pt x="3362905" y="1774300"/>
                </a:cubicBezTo>
                <a:cubicBezTo>
                  <a:pt x="3044802" y="1792802"/>
                  <a:pt x="2788418" y="1749909"/>
                  <a:pt x="2557622" y="1774300"/>
                </a:cubicBezTo>
                <a:cubicBezTo>
                  <a:pt x="2326826" y="1798691"/>
                  <a:pt x="2269934" y="1747940"/>
                  <a:pt x="2072083" y="1774300"/>
                </a:cubicBezTo>
                <a:cubicBezTo>
                  <a:pt x="1874232" y="1800660"/>
                  <a:pt x="1873695" y="1751517"/>
                  <a:pt x="1693126" y="1774300"/>
                </a:cubicBezTo>
                <a:cubicBezTo>
                  <a:pt x="1512557" y="1797083"/>
                  <a:pt x="1320355" y="1765965"/>
                  <a:pt x="1207588" y="1774300"/>
                </a:cubicBezTo>
                <a:cubicBezTo>
                  <a:pt x="1094821" y="1782635"/>
                  <a:pt x="1025796" y="1744099"/>
                  <a:pt x="935213" y="1774300"/>
                </a:cubicBezTo>
                <a:cubicBezTo>
                  <a:pt x="844631" y="1804501"/>
                  <a:pt x="536711" y="1710131"/>
                  <a:pt x="295723" y="1774300"/>
                </a:cubicBezTo>
                <a:cubicBezTo>
                  <a:pt x="134608" y="1796089"/>
                  <a:pt x="9391" y="1634680"/>
                  <a:pt x="0" y="1478577"/>
                </a:cubicBezTo>
                <a:cubicBezTo>
                  <a:pt x="-51607" y="1291906"/>
                  <a:pt x="6265" y="1121882"/>
                  <a:pt x="0" y="887150"/>
                </a:cubicBezTo>
                <a:cubicBezTo>
                  <a:pt x="-6265" y="652418"/>
                  <a:pt x="68971" y="546786"/>
                  <a:pt x="0" y="295723"/>
                </a:cubicBezTo>
                <a:close/>
              </a:path>
              <a:path w="11249608" h="1774300" stroke="0" extrusionOk="0">
                <a:moveTo>
                  <a:pt x="0" y="295723"/>
                </a:moveTo>
                <a:cubicBezTo>
                  <a:pt x="-3373" y="91868"/>
                  <a:pt x="139151" y="-9219"/>
                  <a:pt x="295723" y="0"/>
                </a:cubicBezTo>
                <a:cubicBezTo>
                  <a:pt x="384768" y="-37028"/>
                  <a:pt x="539985" y="5670"/>
                  <a:pt x="674680" y="0"/>
                </a:cubicBezTo>
                <a:cubicBezTo>
                  <a:pt x="809375" y="-5670"/>
                  <a:pt x="907772" y="9841"/>
                  <a:pt x="1053637" y="0"/>
                </a:cubicBezTo>
                <a:cubicBezTo>
                  <a:pt x="1199502" y="-9841"/>
                  <a:pt x="1208304" y="14805"/>
                  <a:pt x="1326012" y="0"/>
                </a:cubicBezTo>
                <a:cubicBezTo>
                  <a:pt x="1443721" y="-14805"/>
                  <a:pt x="1718898" y="64642"/>
                  <a:pt x="2024714" y="0"/>
                </a:cubicBezTo>
                <a:cubicBezTo>
                  <a:pt x="2330530" y="-64642"/>
                  <a:pt x="2167703" y="2019"/>
                  <a:pt x="2297089" y="0"/>
                </a:cubicBezTo>
                <a:cubicBezTo>
                  <a:pt x="2426476" y="-2019"/>
                  <a:pt x="2760875" y="56832"/>
                  <a:pt x="3102372" y="0"/>
                </a:cubicBezTo>
                <a:cubicBezTo>
                  <a:pt x="3443869" y="-56832"/>
                  <a:pt x="3693265" y="41712"/>
                  <a:pt x="3907656" y="0"/>
                </a:cubicBezTo>
                <a:cubicBezTo>
                  <a:pt x="4122047" y="-41712"/>
                  <a:pt x="4265548" y="11039"/>
                  <a:pt x="4499776" y="0"/>
                </a:cubicBezTo>
                <a:cubicBezTo>
                  <a:pt x="4734004" y="-11039"/>
                  <a:pt x="4799359" y="34872"/>
                  <a:pt x="4985314" y="0"/>
                </a:cubicBezTo>
                <a:cubicBezTo>
                  <a:pt x="5171269" y="-34872"/>
                  <a:pt x="5567133" y="12804"/>
                  <a:pt x="5790598" y="0"/>
                </a:cubicBezTo>
                <a:cubicBezTo>
                  <a:pt x="6014063" y="-12804"/>
                  <a:pt x="6187936" y="12251"/>
                  <a:pt x="6489299" y="0"/>
                </a:cubicBezTo>
                <a:cubicBezTo>
                  <a:pt x="6790662" y="-12251"/>
                  <a:pt x="7066579" y="84558"/>
                  <a:pt x="7294583" y="0"/>
                </a:cubicBezTo>
                <a:cubicBezTo>
                  <a:pt x="7522587" y="-84558"/>
                  <a:pt x="7572769" y="6633"/>
                  <a:pt x="7673540" y="0"/>
                </a:cubicBezTo>
                <a:cubicBezTo>
                  <a:pt x="7774311" y="-6633"/>
                  <a:pt x="8291772" y="19610"/>
                  <a:pt x="8478823" y="0"/>
                </a:cubicBezTo>
                <a:cubicBezTo>
                  <a:pt x="8665874" y="-19610"/>
                  <a:pt x="8756313" y="15651"/>
                  <a:pt x="8964361" y="0"/>
                </a:cubicBezTo>
                <a:cubicBezTo>
                  <a:pt x="9172409" y="-15651"/>
                  <a:pt x="9181083" y="2765"/>
                  <a:pt x="9236737" y="0"/>
                </a:cubicBezTo>
                <a:cubicBezTo>
                  <a:pt x="9292391" y="-2765"/>
                  <a:pt x="9522326" y="35504"/>
                  <a:pt x="9615694" y="0"/>
                </a:cubicBezTo>
                <a:cubicBezTo>
                  <a:pt x="9709062" y="-35504"/>
                  <a:pt x="9926454" y="54592"/>
                  <a:pt x="10207814" y="0"/>
                </a:cubicBezTo>
                <a:cubicBezTo>
                  <a:pt x="10489174" y="-54592"/>
                  <a:pt x="10610903" y="78103"/>
                  <a:pt x="10953885" y="0"/>
                </a:cubicBezTo>
                <a:cubicBezTo>
                  <a:pt x="11113057" y="-24280"/>
                  <a:pt x="11235811" y="159962"/>
                  <a:pt x="11249608" y="295723"/>
                </a:cubicBezTo>
                <a:cubicBezTo>
                  <a:pt x="11317776" y="528051"/>
                  <a:pt x="11178529" y="743274"/>
                  <a:pt x="11249608" y="898979"/>
                </a:cubicBezTo>
                <a:cubicBezTo>
                  <a:pt x="11320687" y="1054684"/>
                  <a:pt x="11181646" y="1266346"/>
                  <a:pt x="11249608" y="1478577"/>
                </a:cubicBezTo>
                <a:cubicBezTo>
                  <a:pt x="11226121" y="1646423"/>
                  <a:pt x="11154209" y="1775927"/>
                  <a:pt x="10953885" y="1774300"/>
                </a:cubicBezTo>
                <a:cubicBezTo>
                  <a:pt x="10707111" y="1778391"/>
                  <a:pt x="10370655" y="1711401"/>
                  <a:pt x="10148602" y="1774300"/>
                </a:cubicBezTo>
                <a:cubicBezTo>
                  <a:pt x="9926549" y="1837199"/>
                  <a:pt x="9722842" y="1708415"/>
                  <a:pt x="9449900" y="1774300"/>
                </a:cubicBezTo>
                <a:cubicBezTo>
                  <a:pt x="9176958" y="1840185"/>
                  <a:pt x="9094895" y="1741119"/>
                  <a:pt x="8857780" y="1774300"/>
                </a:cubicBezTo>
                <a:cubicBezTo>
                  <a:pt x="8620665" y="1807481"/>
                  <a:pt x="8423105" y="1705958"/>
                  <a:pt x="8265660" y="1774300"/>
                </a:cubicBezTo>
                <a:cubicBezTo>
                  <a:pt x="8108215" y="1842642"/>
                  <a:pt x="7903578" y="1724034"/>
                  <a:pt x="7673540" y="1774300"/>
                </a:cubicBezTo>
                <a:cubicBezTo>
                  <a:pt x="7443502" y="1824566"/>
                  <a:pt x="7259936" y="1698266"/>
                  <a:pt x="6974838" y="1774300"/>
                </a:cubicBezTo>
                <a:cubicBezTo>
                  <a:pt x="6689740" y="1850334"/>
                  <a:pt x="6601461" y="1710338"/>
                  <a:pt x="6382718" y="1774300"/>
                </a:cubicBezTo>
                <a:cubicBezTo>
                  <a:pt x="6163975" y="1838262"/>
                  <a:pt x="5925023" y="1708468"/>
                  <a:pt x="5790598" y="1774300"/>
                </a:cubicBezTo>
                <a:cubicBezTo>
                  <a:pt x="5656173" y="1840132"/>
                  <a:pt x="5477514" y="1768266"/>
                  <a:pt x="5198478" y="1774300"/>
                </a:cubicBezTo>
                <a:cubicBezTo>
                  <a:pt x="4919442" y="1780334"/>
                  <a:pt x="4950454" y="1760748"/>
                  <a:pt x="4819521" y="1774300"/>
                </a:cubicBezTo>
                <a:cubicBezTo>
                  <a:pt x="4688588" y="1787852"/>
                  <a:pt x="4303096" y="1755486"/>
                  <a:pt x="4120819" y="1774300"/>
                </a:cubicBezTo>
                <a:cubicBezTo>
                  <a:pt x="3938542" y="1793114"/>
                  <a:pt x="3903228" y="1755976"/>
                  <a:pt x="3741862" y="1774300"/>
                </a:cubicBezTo>
                <a:cubicBezTo>
                  <a:pt x="3580496" y="1792624"/>
                  <a:pt x="3323184" y="1735315"/>
                  <a:pt x="3043160" y="1774300"/>
                </a:cubicBezTo>
                <a:cubicBezTo>
                  <a:pt x="2763136" y="1813285"/>
                  <a:pt x="2798053" y="1744553"/>
                  <a:pt x="2664203" y="1774300"/>
                </a:cubicBezTo>
                <a:cubicBezTo>
                  <a:pt x="2530353" y="1804047"/>
                  <a:pt x="2189830" y="1718086"/>
                  <a:pt x="1965502" y="1774300"/>
                </a:cubicBezTo>
                <a:cubicBezTo>
                  <a:pt x="1741174" y="1830514"/>
                  <a:pt x="1443743" y="1712239"/>
                  <a:pt x="1266800" y="1774300"/>
                </a:cubicBezTo>
                <a:cubicBezTo>
                  <a:pt x="1089857" y="1836361"/>
                  <a:pt x="636915" y="1722081"/>
                  <a:pt x="295723" y="1774300"/>
                </a:cubicBezTo>
                <a:cubicBezTo>
                  <a:pt x="146484" y="1750636"/>
                  <a:pt x="33713" y="1636067"/>
                  <a:pt x="0" y="1478577"/>
                </a:cubicBezTo>
                <a:cubicBezTo>
                  <a:pt x="-67470" y="1209727"/>
                  <a:pt x="35396" y="1044191"/>
                  <a:pt x="0" y="887150"/>
                </a:cubicBezTo>
                <a:cubicBezTo>
                  <a:pt x="-35396" y="730109"/>
                  <a:pt x="21636" y="512441"/>
                  <a:pt x="0" y="29572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4999-0497-BD0A-CF7D-BE0ED1059692}"/>
              </a:ext>
            </a:extLst>
          </p:cNvPr>
          <p:cNvSpPr txBox="1"/>
          <p:nvPr/>
        </p:nvSpPr>
        <p:spPr>
          <a:xfrm>
            <a:off x="557752" y="1563871"/>
            <a:ext cx="77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retention time is greatly affected by the </a:t>
            </a:r>
            <a:r>
              <a:rPr lang="en-US" sz="2000" u="sng" dirty="0"/>
              <a:t>chromatographic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BE535-3B5D-3D53-ED67-FD1D86951973}"/>
              </a:ext>
            </a:extLst>
          </p:cNvPr>
          <p:cNvSpPr txBox="1"/>
          <p:nvPr/>
        </p:nvSpPr>
        <p:spPr>
          <a:xfrm>
            <a:off x="8644812" y="1021647"/>
            <a:ext cx="294933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Stationary phase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Mobile phase composition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Temperature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4707C6-A143-D552-1928-7C049C56BC2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325511"/>
            <a:ext cx="352186" cy="43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371660-6085-F80C-1F4A-B339CAD3493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763481"/>
            <a:ext cx="366182" cy="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62FA42-0297-0850-6DD9-873B405F94F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92626" y="1763926"/>
            <a:ext cx="347521" cy="47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25E6F5-23D1-0800-CFB7-C7F0AD8E63AD}"/>
              </a:ext>
            </a:extLst>
          </p:cNvPr>
          <p:cNvSpPr txBox="1"/>
          <p:nvPr/>
        </p:nvSpPr>
        <p:spPr>
          <a:xfrm>
            <a:off x="3698811" y="3519793"/>
            <a:ext cx="2214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(t</a:t>
            </a:r>
            <a:r>
              <a:rPr lang="en-US" sz="2000" baseline="-25000" dirty="0"/>
              <a:t>R</a:t>
            </a:r>
            <a:r>
              <a:rPr lang="en-US" sz="2000" dirty="0"/>
              <a:t>) will vary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89B8C00-25CD-867E-1FF1-2E0FA41F1CF3}"/>
              </a:ext>
            </a:extLst>
          </p:cNvPr>
          <p:cNvSpPr/>
          <p:nvPr/>
        </p:nvSpPr>
        <p:spPr>
          <a:xfrm>
            <a:off x="3165410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51B52-6E21-E197-0CDD-20DC4FAF0AB2}"/>
              </a:ext>
            </a:extLst>
          </p:cNvPr>
          <p:cNvSpPr txBox="1"/>
          <p:nvPr/>
        </p:nvSpPr>
        <p:spPr>
          <a:xfrm>
            <a:off x="6446677" y="3519793"/>
            <a:ext cx="240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 reproducible 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4BC4C-CB04-7E77-9F15-1BB5A6AE046A}"/>
              </a:ext>
            </a:extLst>
          </p:cNvPr>
          <p:cNvSpPr txBox="1"/>
          <p:nvPr/>
        </p:nvSpPr>
        <p:spPr>
          <a:xfrm>
            <a:off x="755780" y="3519793"/>
            <a:ext cx="2409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Small change in any LC parameter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EEB213D-899A-D46A-801E-4DC288BDAE1F}"/>
              </a:ext>
            </a:extLst>
          </p:cNvPr>
          <p:cNvSpPr/>
          <p:nvPr/>
        </p:nvSpPr>
        <p:spPr>
          <a:xfrm>
            <a:off x="5987152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CF6E5-40FF-1766-CEFD-4D3BF7484468}"/>
              </a:ext>
            </a:extLst>
          </p:cNvPr>
          <p:cNvSpPr txBox="1"/>
          <p:nvPr/>
        </p:nvSpPr>
        <p:spPr>
          <a:xfrm>
            <a:off x="9389707" y="3365905"/>
            <a:ext cx="2409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inadequate for the study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DD6BE2-D676-FE56-2890-0A7C82D3A62C}"/>
              </a:ext>
            </a:extLst>
          </p:cNvPr>
          <p:cNvSpPr/>
          <p:nvPr/>
        </p:nvSpPr>
        <p:spPr>
          <a:xfrm>
            <a:off x="8827539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EF0CFF6-4249-13C4-DC00-08FF172F358F}"/>
              </a:ext>
            </a:extLst>
          </p:cNvPr>
          <p:cNvSpPr/>
          <p:nvPr/>
        </p:nvSpPr>
        <p:spPr>
          <a:xfrm>
            <a:off x="471196" y="5117321"/>
            <a:ext cx="11249608" cy="708551"/>
          </a:xfrm>
          <a:custGeom>
            <a:avLst/>
            <a:gdLst>
              <a:gd name="connsiteX0" fmla="*/ 0 w 11249608"/>
              <a:gd name="connsiteY0" fmla="*/ 118094 h 708551"/>
              <a:gd name="connsiteX1" fmla="*/ 118094 w 11249608"/>
              <a:gd name="connsiteY1" fmla="*/ 0 h 708551"/>
              <a:gd name="connsiteX2" fmla="*/ 477479 w 11249608"/>
              <a:gd name="connsiteY2" fmla="*/ 0 h 708551"/>
              <a:gd name="connsiteX3" fmla="*/ 836865 w 11249608"/>
              <a:gd name="connsiteY3" fmla="*/ 0 h 708551"/>
              <a:gd name="connsiteX4" fmla="*/ 1526652 w 11249608"/>
              <a:gd name="connsiteY4" fmla="*/ 0 h 708551"/>
              <a:gd name="connsiteX5" fmla="*/ 1886038 w 11249608"/>
              <a:gd name="connsiteY5" fmla="*/ 0 h 708551"/>
              <a:gd name="connsiteX6" fmla="*/ 2355557 w 11249608"/>
              <a:gd name="connsiteY6" fmla="*/ 0 h 708551"/>
              <a:gd name="connsiteX7" fmla="*/ 3155479 w 11249608"/>
              <a:gd name="connsiteY7" fmla="*/ 0 h 708551"/>
              <a:gd name="connsiteX8" fmla="*/ 3845267 w 11249608"/>
              <a:gd name="connsiteY8" fmla="*/ 0 h 708551"/>
              <a:gd name="connsiteX9" fmla="*/ 4535055 w 11249608"/>
              <a:gd name="connsiteY9" fmla="*/ 0 h 708551"/>
              <a:gd name="connsiteX10" fmla="*/ 5224843 w 11249608"/>
              <a:gd name="connsiteY10" fmla="*/ 0 h 708551"/>
              <a:gd name="connsiteX11" fmla="*/ 5804497 w 11249608"/>
              <a:gd name="connsiteY11" fmla="*/ 0 h 708551"/>
              <a:gd name="connsiteX12" fmla="*/ 6053748 w 11249608"/>
              <a:gd name="connsiteY12" fmla="*/ 0 h 708551"/>
              <a:gd name="connsiteX13" fmla="*/ 6302999 w 11249608"/>
              <a:gd name="connsiteY13" fmla="*/ 0 h 708551"/>
              <a:gd name="connsiteX14" fmla="*/ 7102921 w 11249608"/>
              <a:gd name="connsiteY14" fmla="*/ 0 h 708551"/>
              <a:gd name="connsiteX15" fmla="*/ 7682575 w 11249608"/>
              <a:gd name="connsiteY15" fmla="*/ 0 h 708551"/>
              <a:gd name="connsiteX16" fmla="*/ 8372362 w 11249608"/>
              <a:gd name="connsiteY16" fmla="*/ 0 h 708551"/>
              <a:gd name="connsiteX17" fmla="*/ 9172285 w 11249608"/>
              <a:gd name="connsiteY17" fmla="*/ 0 h 708551"/>
              <a:gd name="connsiteX18" fmla="*/ 9531670 w 11249608"/>
              <a:gd name="connsiteY18" fmla="*/ 0 h 708551"/>
              <a:gd name="connsiteX19" fmla="*/ 10001189 w 11249608"/>
              <a:gd name="connsiteY19" fmla="*/ 0 h 708551"/>
              <a:gd name="connsiteX20" fmla="*/ 10470709 w 11249608"/>
              <a:gd name="connsiteY20" fmla="*/ 0 h 708551"/>
              <a:gd name="connsiteX21" fmla="*/ 11131514 w 11249608"/>
              <a:gd name="connsiteY21" fmla="*/ 0 h 708551"/>
              <a:gd name="connsiteX22" fmla="*/ 11249608 w 11249608"/>
              <a:gd name="connsiteY22" fmla="*/ 118094 h 708551"/>
              <a:gd name="connsiteX23" fmla="*/ 11249608 w 11249608"/>
              <a:gd name="connsiteY23" fmla="*/ 590457 h 708551"/>
              <a:gd name="connsiteX24" fmla="*/ 11131514 w 11249608"/>
              <a:gd name="connsiteY24" fmla="*/ 708551 h 708551"/>
              <a:gd name="connsiteX25" fmla="*/ 10882263 w 11249608"/>
              <a:gd name="connsiteY25" fmla="*/ 708551 h 708551"/>
              <a:gd name="connsiteX26" fmla="*/ 10633012 w 11249608"/>
              <a:gd name="connsiteY26" fmla="*/ 708551 h 708551"/>
              <a:gd name="connsiteX27" fmla="*/ 9833090 w 11249608"/>
              <a:gd name="connsiteY27" fmla="*/ 708551 h 708551"/>
              <a:gd name="connsiteX28" fmla="*/ 9033168 w 11249608"/>
              <a:gd name="connsiteY28" fmla="*/ 708551 h 708551"/>
              <a:gd name="connsiteX29" fmla="*/ 8453514 w 11249608"/>
              <a:gd name="connsiteY29" fmla="*/ 708551 h 708551"/>
              <a:gd name="connsiteX30" fmla="*/ 7983994 w 11249608"/>
              <a:gd name="connsiteY30" fmla="*/ 708551 h 708551"/>
              <a:gd name="connsiteX31" fmla="*/ 7624609 w 11249608"/>
              <a:gd name="connsiteY31" fmla="*/ 708551 h 708551"/>
              <a:gd name="connsiteX32" fmla="*/ 6824687 w 11249608"/>
              <a:gd name="connsiteY32" fmla="*/ 708551 h 708551"/>
              <a:gd name="connsiteX33" fmla="*/ 6245033 w 11249608"/>
              <a:gd name="connsiteY33" fmla="*/ 708551 h 708551"/>
              <a:gd name="connsiteX34" fmla="*/ 5555246 w 11249608"/>
              <a:gd name="connsiteY34" fmla="*/ 708551 h 708551"/>
              <a:gd name="connsiteX35" fmla="*/ 4755323 w 11249608"/>
              <a:gd name="connsiteY35" fmla="*/ 708551 h 708551"/>
              <a:gd name="connsiteX36" fmla="*/ 4285804 w 11249608"/>
              <a:gd name="connsiteY36" fmla="*/ 708551 h 708551"/>
              <a:gd name="connsiteX37" fmla="*/ 3926419 w 11249608"/>
              <a:gd name="connsiteY37" fmla="*/ 708551 h 708551"/>
              <a:gd name="connsiteX38" fmla="*/ 3456899 w 11249608"/>
              <a:gd name="connsiteY38" fmla="*/ 708551 h 708551"/>
              <a:gd name="connsiteX39" fmla="*/ 3207648 w 11249608"/>
              <a:gd name="connsiteY39" fmla="*/ 708551 h 708551"/>
              <a:gd name="connsiteX40" fmla="*/ 2517860 w 11249608"/>
              <a:gd name="connsiteY40" fmla="*/ 708551 h 708551"/>
              <a:gd name="connsiteX41" fmla="*/ 1717938 w 11249608"/>
              <a:gd name="connsiteY41" fmla="*/ 708551 h 708551"/>
              <a:gd name="connsiteX42" fmla="*/ 1248419 w 11249608"/>
              <a:gd name="connsiteY42" fmla="*/ 708551 h 708551"/>
              <a:gd name="connsiteX43" fmla="*/ 118094 w 11249608"/>
              <a:gd name="connsiteY43" fmla="*/ 708551 h 708551"/>
              <a:gd name="connsiteX44" fmla="*/ 0 w 11249608"/>
              <a:gd name="connsiteY44" fmla="*/ 590457 h 708551"/>
              <a:gd name="connsiteX45" fmla="*/ 0 w 11249608"/>
              <a:gd name="connsiteY45" fmla="*/ 118094 h 70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249608" h="708551" fill="none" extrusionOk="0">
                <a:moveTo>
                  <a:pt x="0" y="118094"/>
                </a:moveTo>
                <a:cubicBezTo>
                  <a:pt x="8736" y="61520"/>
                  <a:pt x="45860" y="3982"/>
                  <a:pt x="118094" y="0"/>
                </a:cubicBezTo>
                <a:cubicBezTo>
                  <a:pt x="218925" y="-16750"/>
                  <a:pt x="380468" y="8506"/>
                  <a:pt x="477479" y="0"/>
                </a:cubicBezTo>
                <a:cubicBezTo>
                  <a:pt x="574490" y="-8506"/>
                  <a:pt x="687986" y="32391"/>
                  <a:pt x="836865" y="0"/>
                </a:cubicBezTo>
                <a:cubicBezTo>
                  <a:pt x="985744" y="-32391"/>
                  <a:pt x="1275931" y="17552"/>
                  <a:pt x="1526652" y="0"/>
                </a:cubicBezTo>
                <a:cubicBezTo>
                  <a:pt x="1777373" y="-17552"/>
                  <a:pt x="1766570" y="17558"/>
                  <a:pt x="1886038" y="0"/>
                </a:cubicBezTo>
                <a:cubicBezTo>
                  <a:pt x="2005506" y="-17558"/>
                  <a:pt x="2185117" y="1785"/>
                  <a:pt x="2355557" y="0"/>
                </a:cubicBezTo>
                <a:cubicBezTo>
                  <a:pt x="2525997" y="-1785"/>
                  <a:pt x="2763825" y="44716"/>
                  <a:pt x="3155479" y="0"/>
                </a:cubicBezTo>
                <a:cubicBezTo>
                  <a:pt x="3547133" y="-44716"/>
                  <a:pt x="3595214" y="31956"/>
                  <a:pt x="3845267" y="0"/>
                </a:cubicBezTo>
                <a:cubicBezTo>
                  <a:pt x="4095320" y="-31956"/>
                  <a:pt x="4265822" y="52230"/>
                  <a:pt x="4535055" y="0"/>
                </a:cubicBezTo>
                <a:cubicBezTo>
                  <a:pt x="4804288" y="-52230"/>
                  <a:pt x="4975250" y="25682"/>
                  <a:pt x="5224843" y="0"/>
                </a:cubicBezTo>
                <a:cubicBezTo>
                  <a:pt x="5474436" y="-25682"/>
                  <a:pt x="5634593" y="44896"/>
                  <a:pt x="5804497" y="0"/>
                </a:cubicBezTo>
                <a:cubicBezTo>
                  <a:pt x="5974401" y="-44896"/>
                  <a:pt x="5998571" y="11640"/>
                  <a:pt x="6053748" y="0"/>
                </a:cubicBezTo>
                <a:cubicBezTo>
                  <a:pt x="6108925" y="-11640"/>
                  <a:pt x="6235067" y="7415"/>
                  <a:pt x="6302999" y="0"/>
                </a:cubicBezTo>
                <a:cubicBezTo>
                  <a:pt x="6370931" y="-7415"/>
                  <a:pt x="6739710" y="47516"/>
                  <a:pt x="7102921" y="0"/>
                </a:cubicBezTo>
                <a:cubicBezTo>
                  <a:pt x="7466132" y="-47516"/>
                  <a:pt x="7461451" y="231"/>
                  <a:pt x="7682575" y="0"/>
                </a:cubicBezTo>
                <a:cubicBezTo>
                  <a:pt x="7903699" y="-231"/>
                  <a:pt x="8217898" y="59666"/>
                  <a:pt x="8372362" y="0"/>
                </a:cubicBezTo>
                <a:cubicBezTo>
                  <a:pt x="8526826" y="-59666"/>
                  <a:pt x="8819841" y="52613"/>
                  <a:pt x="9172285" y="0"/>
                </a:cubicBezTo>
                <a:cubicBezTo>
                  <a:pt x="9524729" y="-52613"/>
                  <a:pt x="9451367" y="42184"/>
                  <a:pt x="9531670" y="0"/>
                </a:cubicBezTo>
                <a:cubicBezTo>
                  <a:pt x="9611974" y="-42184"/>
                  <a:pt x="9801781" y="48793"/>
                  <a:pt x="10001189" y="0"/>
                </a:cubicBezTo>
                <a:cubicBezTo>
                  <a:pt x="10200597" y="-48793"/>
                  <a:pt x="10342953" y="53791"/>
                  <a:pt x="10470709" y="0"/>
                </a:cubicBezTo>
                <a:cubicBezTo>
                  <a:pt x="10598465" y="-53791"/>
                  <a:pt x="10994669" y="73540"/>
                  <a:pt x="11131514" y="0"/>
                </a:cubicBezTo>
                <a:cubicBezTo>
                  <a:pt x="11202107" y="-1750"/>
                  <a:pt x="11248177" y="49864"/>
                  <a:pt x="11249608" y="118094"/>
                </a:cubicBezTo>
                <a:cubicBezTo>
                  <a:pt x="11299671" y="248362"/>
                  <a:pt x="11237833" y="475708"/>
                  <a:pt x="11249608" y="590457"/>
                </a:cubicBezTo>
                <a:cubicBezTo>
                  <a:pt x="11256361" y="654216"/>
                  <a:pt x="11206411" y="710795"/>
                  <a:pt x="11131514" y="708551"/>
                </a:cubicBezTo>
                <a:cubicBezTo>
                  <a:pt x="11047709" y="732551"/>
                  <a:pt x="10967409" y="686430"/>
                  <a:pt x="10882263" y="708551"/>
                </a:cubicBezTo>
                <a:cubicBezTo>
                  <a:pt x="10797117" y="730672"/>
                  <a:pt x="10720140" y="698399"/>
                  <a:pt x="10633012" y="708551"/>
                </a:cubicBezTo>
                <a:cubicBezTo>
                  <a:pt x="10545884" y="718703"/>
                  <a:pt x="10060712" y="644420"/>
                  <a:pt x="9833090" y="708551"/>
                </a:cubicBezTo>
                <a:cubicBezTo>
                  <a:pt x="9605468" y="772682"/>
                  <a:pt x="9215501" y="656205"/>
                  <a:pt x="9033168" y="708551"/>
                </a:cubicBezTo>
                <a:cubicBezTo>
                  <a:pt x="8850835" y="760897"/>
                  <a:pt x="8662186" y="688802"/>
                  <a:pt x="8453514" y="708551"/>
                </a:cubicBezTo>
                <a:cubicBezTo>
                  <a:pt x="8244842" y="728300"/>
                  <a:pt x="8123614" y="690543"/>
                  <a:pt x="7983994" y="708551"/>
                </a:cubicBezTo>
                <a:cubicBezTo>
                  <a:pt x="7844374" y="726559"/>
                  <a:pt x="7776398" y="670706"/>
                  <a:pt x="7624609" y="708551"/>
                </a:cubicBezTo>
                <a:cubicBezTo>
                  <a:pt x="7472820" y="746396"/>
                  <a:pt x="7155664" y="647041"/>
                  <a:pt x="6824687" y="708551"/>
                </a:cubicBezTo>
                <a:cubicBezTo>
                  <a:pt x="6493710" y="770061"/>
                  <a:pt x="6506842" y="675298"/>
                  <a:pt x="6245033" y="708551"/>
                </a:cubicBezTo>
                <a:cubicBezTo>
                  <a:pt x="5983224" y="741804"/>
                  <a:pt x="5829326" y="701556"/>
                  <a:pt x="5555246" y="708551"/>
                </a:cubicBezTo>
                <a:cubicBezTo>
                  <a:pt x="5281166" y="715546"/>
                  <a:pt x="5126872" y="646137"/>
                  <a:pt x="4755323" y="708551"/>
                </a:cubicBezTo>
                <a:cubicBezTo>
                  <a:pt x="4383774" y="770965"/>
                  <a:pt x="4516597" y="656041"/>
                  <a:pt x="4285804" y="708551"/>
                </a:cubicBezTo>
                <a:cubicBezTo>
                  <a:pt x="4055011" y="761061"/>
                  <a:pt x="4062828" y="672327"/>
                  <a:pt x="3926419" y="708551"/>
                </a:cubicBezTo>
                <a:cubicBezTo>
                  <a:pt x="3790010" y="744775"/>
                  <a:pt x="3604901" y="652754"/>
                  <a:pt x="3456899" y="708551"/>
                </a:cubicBezTo>
                <a:cubicBezTo>
                  <a:pt x="3308897" y="764348"/>
                  <a:pt x="3317344" y="702787"/>
                  <a:pt x="3207648" y="708551"/>
                </a:cubicBezTo>
                <a:cubicBezTo>
                  <a:pt x="3097952" y="714315"/>
                  <a:pt x="2846584" y="643892"/>
                  <a:pt x="2517860" y="708551"/>
                </a:cubicBezTo>
                <a:cubicBezTo>
                  <a:pt x="2189136" y="773210"/>
                  <a:pt x="1983393" y="625118"/>
                  <a:pt x="1717938" y="708551"/>
                </a:cubicBezTo>
                <a:cubicBezTo>
                  <a:pt x="1452483" y="791984"/>
                  <a:pt x="1388419" y="694195"/>
                  <a:pt x="1248419" y="708551"/>
                </a:cubicBezTo>
                <a:cubicBezTo>
                  <a:pt x="1108419" y="722907"/>
                  <a:pt x="419852" y="574668"/>
                  <a:pt x="118094" y="708551"/>
                </a:cubicBezTo>
                <a:cubicBezTo>
                  <a:pt x="56587" y="698457"/>
                  <a:pt x="8205" y="647277"/>
                  <a:pt x="0" y="590457"/>
                </a:cubicBezTo>
                <a:cubicBezTo>
                  <a:pt x="-27633" y="488782"/>
                  <a:pt x="31768" y="352600"/>
                  <a:pt x="0" y="118094"/>
                </a:cubicBezTo>
                <a:close/>
              </a:path>
              <a:path w="11249608" h="708551" stroke="0" extrusionOk="0">
                <a:moveTo>
                  <a:pt x="0" y="118094"/>
                </a:moveTo>
                <a:cubicBezTo>
                  <a:pt x="-579" y="45915"/>
                  <a:pt x="56540" y="-5009"/>
                  <a:pt x="118094" y="0"/>
                </a:cubicBezTo>
                <a:cubicBezTo>
                  <a:pt x="280305" y="-11629"/>
                  <a:pt x="318023" y="28715"/>
                  <a:pt x="477479" y="0"/>
                </a:cubicBezTo>
                <a:cubicBezTo>
                  <a:pt x="636936" y="-28715"/>
                  <a:pt x="669995" y="3310"/>
                  <a:pt x="836865" y="0"/>
                </a:cubicBezTo>
                <a:cubicBezTo>
                  <a:pt x="1003735" y="-3310"/>
                  <a:pt x="964950" y="26691"/>
                  <a:pt x="1086116" y="0"/>
                </a:cubicBezTo>
                <a:cubicBezTo>
                  <a:pt x="1207282" y="-26691"/>
                  <a:pt x="1618104" y="33689"/>
                  <a:pt x="1775904" y="0"/>
                </a:cubicBezTo>
                <a:cubicBezTo>
                  <a:pt x="1933704" y="-33689"/>
                  <a:pt x="1945202" y="9915"/>
                  <a:pt x="2025155" y="0"/>
                </a:cubicBezTo>
                <a:cubicBezTo>
                  <a:pt x="2105108" y="-9915"/>
                  <a:pt x="2617171" y="5346"/>
                  <a:pt x="2825077" y="0"/>
                </a:cubicBezTo>
                <a:cubicBezTo>
                  <a:pt x="3032983" y="-5346"/>
                  <a:pt x="3371173" y="36936"/>
                  <a:pt x="3624999" y="0"/>
                </a:cubicBezTo>
                <a:cubicBezTo>
                  <a:pt x="3878825" y="-36936"/>
                  <a:pt x="3926497" y="22806"/>
                  <a:pt x="4204652" y="0"/>
                </a:cubicBezTo>
                <a:cubicBezTo>
                  <a:pt x="4482807" y="-22806"/>
                  <a:pt x="4453250" y="40516"/>
                  <a:pt x="4674172" y="0"/>
                </a:cubicBezTo>
                <a:cubicBezTo>
                  <a:pt x="4895094" y="-40516"/>
                  <a:pt x="5083737" y="34787"/>
                  <a:pt x="5474094" y="0"/>
                </a:cubicBezTo>
                <a:cubicBezTo>
                  <a:pt x="5864451" y="-34787"/>
                  <a:pt x="6019202" y="23107"/>
                  <a:pt x="6163882" y="0"/>
                </a:cubicBezTo>
                <a:cubicBezTo>
                  <a:pt x="6308562" y="-23107"/>
                  <a:pt x="6582406" y="2057"/>
                  <a:pt x="6963804" y="0"/>
                </a:cubicBezTo>
                <a:cubicBezTo>
                  <a:pt x="7345202" y="-2057"/>
                  <a:pt x="7173016" y="30399"/>
                  <a:pt x="7323189" y="0"/>
                </a:cubicBezTo>
                <a:cubicBezTo>
                  <a:pt x="7473362" y="-30399"/>
                  <a:pt x="7954395" y="6683"/>
                  <a:pt x="8123111" y="0"/>
                </a:cubicBezTo>
                <a:cubicBezTo>
                  <a:pt x="8291827" y="-6683"/>
                  <a:pt x="8358195" y="34560"/>
                  <a:pt x="8592631" y="0"/>
                </a:cubicBezTo>
                <a:cubicBezTo>
                  <a:pt x="8827067" y="-34560"/>
                  <a:pt x="8729783" y="12217"/>
                  <a:pt x="8841882" y="0"/>
                </a:cubicBezTo>
                <a:cubicBezTo>
                  <a:pt x="8953981" y="-12217"/>
                  <a:pt x="9072009" y="11577"/>
                  <a:pt x="9201267" y="0"/>
                </a:cubicBezTo>
                <a:cubicBezTo>
                  <a:pt x="9330525" y="-11577"/>
                  <a:pt x="9653256" y="50984"/>
                  <a:pt x="9780921" y="0"/>
                </a:cubicBezTo>
                <a:cubicBezTo>
                  <a:pt x="9908586" y="-50984"/>
                  <a:pt x="9935983" y="2134"/>
                  <a:pt x="10030172" y="0"/>
                </a:cubicBezTo>
                <a:cubicBezTo>
                  <a:pt x="10124361" y="-2134"/>
                  <a:pt x="10301899" y="12827"/>
                  <a:pt x="10389557" y="0"/>
                </a:cubicBezTo>
                <a:cubicBezTo>
                  <a:pt x="10477215" y="-12827"/>
                  <a:pt x="10819570" y="38633"/>
                  <a:pt x="11131514" y="0"/>
                </a:cubicBezTo>
                <a:cubicBezTo>
                  <a:pt x="11193037" y="3798"/>
                  <a:pt x="11239184" y="43450"/>
                  <a:pt x="11249608" y="118094"/>
                </a:cubicBezTo>
                <a:cubicBezTo>
                  <a:pt x="11255092" y="314807"/>
                  <a:pt x="11206213" y="379311"/>
                  <a:pt x="11249608" y="590457"/>
                </a:cubicBezTo>
                <a:cubicBezTo>
                  <a:pt x="11252042" y="655011"/>
                  <a:pt x="11199247" y="706192"/>
                  <a:pt x="11131514" y="708551"/>
                </a:cubicBezTo>
                <a:cubicBezTo>
                  <a:pt x="11058633" y="734844"/>
                  <a:pt x="10859833" y="706479"/>
                  <a:pt x="10772129" y="708551"/>
                </a:cubicBezTo>
                <a:cubicBezTo>
                  <a:pt x="10684426" y="710623"/>
                  <a:pt x="10390781" y="693322"/>
                  <a:pt x="10192475" y="708551"/>
                </a:cubicBezTo>
                <a:cubicBezTo>
                  <a:pt x="9994169" y="723780"/>
                  <a:pt x="9783674" y="691227"/>
                  <a:pt x="9612821" y="708551"/>
                </a:cubicBezTo>
                <a:cubicBezTo>
                  <a:pt x="9441968" y="725875"/>
                  <a:pt x="9163169" y="704127"/>
                  <a:pt x="9033168" y="708551"/>
                </a:cubicBezTo>
                <a:cubicBezTo>
                  <a:pt x="8903167" y="712975"/>
                  <a:pt x="8501765" y="675454"/>
                  <a:pt x="8343380" y="708551"/>
                </a:cubicBezTo>
                <a:cubicBezTo>
                  <a:pt x="8184995" y="741648"/>
                  <a:pt x="7988804" y="654167"/>
                  <a:pt x="7763726" y="708551"/>
                </a:cubicBezTo>
                <a:cubicBezTo>
                  <a:pt x="7538648" y="762935"/>
                  <a:pt x="7343181" y="677993"/>
                  <a:pt x="7184072" y="708551"/>
                </a:cubicBezTo>
                <a:cubicBezTo>
                  <a:pt x="7024963" y="739109"/>
                  <a:pt x="6796952" y="650727"/>
                  <a:pt x="6604419" y="708551"/>
                </a:cubicBezTo>
                <a:cubicBezTo>
                  <a:pt x="6411886" y="766375"/>
                  <a:pt x="6388023" y="686696"/>
                  <a:pt x="6245033" y="708551"/>
                </a:cubicBezTo>
                <a:cubicBezTo>
                  <a:pt x="6102043" y="730406"/>
                  <a:pt x="5757435" y="680387"/>
                  <a:pt x="5555246" y="708551"/>
                </a:cubicBezTo>
                <a:cubicBezTo>
                  <a:pt x="5353057" y="736715"/>
                  <a:pt x="5338744" y="703809"/>
                  <a:pt x="5195860" y="708551"/>
                </a:cubicBezTo>
                <a:cubicBezTo>
                  <a:pt x="5052976" y="713293"/>
                  <a:pt x="4845443" y="647368"/>
                  <a:pt x="4506072" y="708551"/>
                </a:cubicBezTo>
                <a:cubicBezTo>
                  <a:pt x="4166701" y="769734"/>
                  <a:pt x="4320211" y="686793"/>
                  <a:pt x="4146687" y="708551"/>
                </a:cubicBezTo>
                <a:cubicBezTo>
                  <a:pt x="3973164" y="730309"/>
                  <a:pt x="3615308" y="678338"/>
                  <a:pt x="3456899" y="708551"/>
                </a:cubicBezTo>
                <a:cubicBezTo>
                  <a:pt x="3298490" y="738764"/>
                  <a:pt x="3017303" y="658636"/>
                  <a:pt x="2767111" y="708551"/>
                </a:cubicBezTo>
                <a:cubicBezTo>
                  <a:pt x="2516919" y="758466"/>
                  <a:pt x="2480722" y="708001"/>
                  <a:pt x="2297592" y="708551"/>
                </a:cubicBezTo>
                <a:cubicBezTo>
                  <a:pt x="2114462" y="709101"/>
                  <a:pt x="2111288" y="683181"/>
                  <a:pt x="2048341" y="708551"/>
                </a:cubicBezTo>
                <a:cubicBezTo>
                  <a:pt x="1985394" y="733921"/>
                  <a:pt x="1502859" y="667153"/>
                  <a:pt x="1358553" y="708551"/>
                </a:cubicBezTo>
                <a:cubicBezTo>
                  <a:pt x="1214247" y="749949"/>
                  <a:pt x="1006020" y="689748"/>
                  <a:pt x="889033" y="708551"/>
                </a:cubicBezTo>
                <a:cubicBezTo>
                  <a:pt x="772046" y="727354"/>
                  <a:pt x="332333" y="621435"/>
                  <a:pt x="118094" y="708551"/>
                </a:cubicBezTo>
                <a:cubicBezTo>
                  <a:pt x="62945" y="712665"/>
                  <a:pt x="1432" y="651935"/>
                  <a:pt x="0" y="590457"/>
                </a:cubicBezTo>
                <a:cubicBezTo>
                  <a:pt x="-9183" y="391280"/>
                  <a:pt x="21363" y="278844"/>
                  <a:pt x="0" y="11809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best way to normalize retention times is by using a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retention index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  <a:endParaRPr lang="en-US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3178B-09D6-EC81-E4DA-FBFAEFE2A43C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3</a:t>
            </a:fld>
            <a:endParaRPr lang="en-US" dirty="0"/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DC1A8638-101B-9F3E-6CCD-46B3F2E7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9F0AC-C8CF-21AC-8925-9D383624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92E98-75A3-7123-E5E3-EA83242705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CB7AD8A-7044-B147-D21E-A53328A634EC}"/>
              </a:ext>
            </a:extLst>
          </p:cNvPr>
          <p:cNvSpPr/>
          <p:nvPr/>
        </p:nvSpPr>
        <p:spPr>
          <a:xfrm>
            <a:off x="491994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2BEE7-681F-6D43-A84E-F1264B0BC060}"/>
              </a:ext>
            </a:extLst>
          </p:cNvPr>
          <p:cNvSpPr txBox="1"/>
          <p:nvPr/>
        </p:nvSpPr>
        <p:spPr>
          <a:xfrm>
            <a:off x="476468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Gas chromatography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807869" y="3562034"/>
            <a:ext cx="2770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n-alkane homologous series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5D4E-54FD-0803-18EE-85A70AA69153}"/>
              </a:ext>
            </a:extLst>
          </p:cNvPr>
          <p:cNvSpPr txBox="1"/>
          <p:nvPr/>
        </p:nvSpPr>
        <p:spPr>
          <a:xfrm>
            <a:off x="486210" y="4862401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Mainly used in GC column comparison and characterisation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C180EB-B526-9708-93BA-8956A0C30D95}"/>
              </a:ext>
            </a:extLst>
          </p:cNvPr>
          <p:cNvCxnSpPr>
            <a:cxnSpLocks/>
          </p:cNvCxnSpPr>
          <p:nvPr/>
        </p:nvCxnSpPr>
        <p:spPr>
          <a:xfrm>
            <a:off x="491994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991F8C-817F-E6BE-F90A-0181070B7CBA}"/>
              </a:ext>
            </a:extLst>
          </p:cNvPr>
          <p:cNvCxnSpPr>
            <a:cxnSpLocks/>
          </p:cNvCxnSpPr>
          <p:nvPr/>
        </p:nvCxnSpPr>
        <p:spPr>
          <a:xfrm>
            <a:off x="491994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6ED93E-E410-C8F1-C909-634D5F386112}"/>
              </a:ext>
            </a:extLst>
          </p:cNvPr>
          <p:cNvCxnSpPr>
            <a:cxnSpLocks/>
          </p:cNvCxnSpPr>
          <p:nvPr/>
        </p:nvCxnSpPr>
        <p:spPr>
          <a:xfrm>
            <a:off x="491994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6B0354-5E0E-495A-4B7F-03F3764BB28C}"/>
              </a:ext>
            </a:extLst>
          </p:cNvPr>
          <p:cNvSpPr txBox="1"/>
          <p:nvPr/>
        </p:nvSpPr>
        <p:spPr>
          <a:xfrm>
            <a:off x="1047955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Kovat’s retention index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F360CC-C530-84A1-490C-37B876DF8948}"/>
              </a:ext>
            </a:extLst>
          </p:cNvPr>
          <p:cNvSpPr/>
          <p:nvPr/>
        </p:nvSpPr>
        <p:spPr>
          <a:xfrm>
            <a:off x="4465805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519CE8-13DE-96E9-2AE6-13319A7BECE9}"/>
              </a:ext>
            </a:extLst>
          </p:cNvPr>
          <p:cNvSpPr txBox="1"/>
          <p:nvPr/>
        </p:nvSpPr>
        <p:spPr>
          <a:xfrm>
            <a:off x="4579569" y="3520646"/>
            <a:ext cx="317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n-alkylamide homologous series (C3-C14)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E25E73-BCED-1846-9D44-F0760F7E6D69}"/>
              </a:ext>
            </a:extLst>
          </p:cNvPr>
          <p:cNvSpPr txBox="1"/>
          <p:nvPr/>
        </p:nvSpPr>
        <p:spPr>
          <a:xfrm>
            <a:off x="4465805" y="5016289"/>
            <a:ext cx="342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Used in metabolomic studies, since it is MS-compatible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A668CB-6C63-4BF3-4AD3-F00DAAD36205}"/>
              </a:ext>
            </a:extLst>
          </p:cNvPr>
          <p:cNvCxnSpPr>
            <a:cxnSpLocks/>
          </p:cNvCxnSpPr>
          <p:nvPr/>
        </p:nvCxnSpPr>
        <p:spPr>
          <a:xfrm>
            <a:off x="4465805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50A4C6-30AD-A954-C7A7-9F547E10442E}"/>
              </a:ext>
            </a:extLst>
          </p:cNvPr>
          <p:cNvCxnSpPr>
            <a:cxnSpLocks/>
          </p:cNvCxnSpPr>
          <p:nvPr/>
        </p:nvCxnSpPr>
        <p:spPr>
          <a:xfrm>
            <a:off x="4465805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A86DF-69C5-F178-F326-F2DA51525A91}"/>
              </a:ext>
            </a:extLst>
          </p:cNvPr>
          <p:cNvCxnSpPr>
            <a:cxnSpLocks/>
          </p:cNvCxnSpPr>
          <p:nvPr/>
        </p:nvCxnSpPr>
        <p:spPr>
          <a:xfrm>
            <a:off x="4465805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17E7C0-F8B9-DB13-3302-1B887BA363E3}"/>
              </a:ext>
            </a:extLst>
          </p:cNvPr>
          <p:cNvSpPr/>
          <p:nvPr/>
        </p:nvSpPr>
        <p:spPr>
          <a:xfrm>
            <a:off x="8393698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DD1088-7DEB-207F-0A73-1575262F5C07}"/>
              </a:ext>
            </a:extLst>
          </p:cNvPr>
          <p:cNvSpPr txBox="1"/>
          <p:nvPr/>
        </p:nvSpPr>
        <p:spPr>
          <a:xfrm>
            <a:off x="8387914" y="3408146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18 computationally selected compounds (not part of a homologous series)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19BFF-489F-0180-4B93-BAEB73D51BCB}"/>
              </a:ext>
            </a:extLst>
          </p:cNvPr>
          <p:cNvSpPr txBox="1"/>
          <p:nvPr/>
        </p:nvSpPr>
        <p:spPr>
          <a:xfrm>
            <a:off x="8387915" y="5016289"/>
            <a:ext cx="3408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Novel retention index with a broader reference system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EB7213-469E-8973-53F1-8E3AD9CCB794}"/>
              </a:ext>
            </a:extLst>
          </p:cNvPr>
          <p:cNvCxnSpPr>
            <a:cxnSpLocks/>
          </p:cNvCxnSpPr>
          <p:nvPr/>
        </p:nvCxnSpPr>
        <p:spPr>
          <a:xfrm>
            <a:off x="8393698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DE396A-1A34-4346-4162-64E9447C3EE8}"/>
              </a:ext>
            </a:extLst>
          </p:cNvPr>
          <p:cNvCxnSpPr>
            <a:cxnSpLocks/>
          </p:cNvCxnSpPr>
          <p:nvPr/>
        </p:nvCxnSpPr>
        <p:spPr>
          <a:xfrm>
            <a:off x="8393698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21B7A2-9634-F283-0C47-1DE4ACE1F52F}"/>
              </a:ext>
            </a:extLst>
          </p:cNvPr>
          <p:cNvCxnSpPr>
            <a:cxnSpLocks/>
          </p:cNvCxnSpPr>
          <p:nvPr/>
        </p:nvCxnSpPr>
        <p:spPr>
          <a:xfrm>
            <a:off x="8393698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57374D3-C1F8-6B8A-6405-21682E19B0A7}"/>
              </a:ext>
            </a:extLst>
          </p:cNvPr>
          <p:cNvSpPr txBox="1"/>
          <p:nvPr/>
        </p:nvSpPr>
        <p:spPr>
          <a:xfrm>
            <a:off x="8877574" y="932833"/>
            <a:ext cx="243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of Athens (UoA) retention index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F8E137-7D26-0275-9142-DD732167B866}"/>
              </a:ext>
            </a:extLst>
          </p:cNvPr>
          <p:cNvSpPr txBox="1"/>
          <p:nvPr/>
        </p:nvSpPr>
        <p:spPr>
          <a:xfrm>
            <a:off x="4949681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n-alkylamide retention index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39BE8F-7AFE-B9AE-0FF6-E6C891322CF5}"/>
              </a:ext>
            </a:extLst>
          </p:cNvPr>
          <p:cNvSpPr txBox="1"/>
          <p:nvPr/>
        </p:nvSpPr>
        <p:spPr>
          <a:xfrm>
            <a:off x="4481330" y="2609141"/>
            <a:ext cx="3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119701-1054-12BF-7EF5-FBD29445E0E6}"/>
              </a:ext>
            </a:extLst>
          </p:cNvPr>
          <p:cNvSpPr txBox="1"/>
          <p:nvPr/>
        </p:nvSpPr>
        <p:spPr>
          <a:xfrm>
            <a:off x="8381333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8B5B9-E32F-60C0-0AFC-E4AF719C55A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B3B8AB99-BE51-71DA-A731-5D7F9B53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A8BE95-B028-A39A-A900-F0E093C6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E771F-F26F-FF2D-0A8E-0C2B7677CA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844319-6FF9-7511-9FB0-49B1C033068F}"/>
              </a:ext>
            </a:extLst>
          </p:cNvPr>
          <p:cNvSpPr/>
          <p:nvPr/>
        </p:nvSpPr>
        <p:spPr>
          <a:xfrm>
            <a:off x="1280160" y="1900856"/>
            <a:ext cx="9641840" cy="3287844"/>
          </a:xfrm>
          <a:custGeom>
            <a:avLst/>
            <a:gdLst>
              <a:gd name="connsiteX0" fmla="*/ 0 w 9641840"/>
              <a:gd name="connsiteY0" fmla="*/ 547985 h 3287844"/>
              <a:gd name="connsiteX1" fmla="*/ 547985 w 9641840"/>
              <a:gd name="connsiteY1" fmla="*/ 0 h 3287844"/>
              <a:gd name="connsiteX2" fmla="*/ 1288627 w 9641840"/>
              <a:gd name="connsiteY2" fmla="*/ 0 h 3287844"/>
              <a:gd name="connsiteX3" fmla="*/ 1687434 w 9641840"/>
              <a:gd name="connsiteY3" fmla="*/ 0 h 3287844"/>
              <a:gd name="connsiteX4" fmla="*/ 2171700 w 9641840"/>
              <a:gd name="connsiteY4" fmla="*/ 0 h 3287844"/>
              <a:gd name="connsiteX5" fmla="*/ 2570508 w 9641840"/>
              <a:gd name="connsiteY5" fmla="*/ 0 h 3287844"/>
              <a:gd name="connsiteX6" fmla="*/ 2883856 w 9641840"/>
              <a:gd name="connsiteY6" fmla="*/ 0 h 3287844"/>
              <a:gd name="connsiteX7" fmla="*/ 3197205 w 9641840"/>
              <a:gd name="connsiteY7" fmla="*/ 0 h 3287844"/>
              <a:gd name="connsiteX8" fmla="*/ 3596012 w 9641840"/>
              <a:gd name="connsiteY8" fmla="*/ 0 h 3287844"/>
              <a:gd name="connsiteX9" fmla="*/ 4251195 w 9641840"/>
              <a:gd name="connsiteY9" fmla="*/ 0 h 3287844"/>
              <a:gd name="connsiteX10" fmla="*/ 4650003 w 9641840"/>
              <a:gd name="connsiteY10" fmla="*/ 0 h 3287844"/>
              <a:gd name="connsiteX11" fmla="*/ 5134269 w 9641840"/>
              <a:gd name="connsiteY11" fmla="*/ 0 h 3287844"/>
              <a:gd name="connsiteX12" fmla="*/ 5874911 w 9641840"/>
              <a:gd name="connsiteY12" fmla="*/ 0 h 3287844"/>
              <a:gd name="connsiteX13" fmla="*/ 6530094 w 9641840"/>
              <a:gd name="connsiteY13" fmla="*/ 0 h 3287844"/>
              <a:gd name="connsiteX14" fmla="*/ 7185277 w 9641840"/>
              <a:gd name="connsiteY14" fmla="*/ 0 h 3287844"/>
              <a:gd name="connsiteX15" fmla="*/ 7840461 w 9641840"/>
              <a:gd name="connsiteY15" fmla="*/ 0 h 3287844"/>
              <a:gd name="connsiteX16" fmla="*/ 8410185 w 9641840"/>
              <a:gd name="connsiteY16" fmla="*/ 0 h 3287844"/>
              <a:gd name="connsiteX17" fmla="*/ 9093855 w 9641840"/>
              <a:gd name="connsiteY17" fmla="*/ 0 h 3287844"/>
              <a:gd name="connsiteX18" fmla="*/ 9641840 w 9641840"/>
              <a:gd name="connsiteY18" fmla="*/ 547985 h 3287844"/>
              <a:gd name="connsiteX19" fmla="*/ 9641840 w 9641840"/>
              <a:gd name="connsiteY19" fmla="*/ 1117872 h 3287844"/>
              <a:gd name="connsiteX20" fmla="*/ 9641840 w 9641840"/>
              <a:gd name="connsiteY20" fmla="*/ 1687759 h 3287844"/>
              <a:gd name="connsiteX21" fmla="*/ 9641840 w 9641840"/>
              <a:gd name="connsiteY21" fmla="*/ 2739859 h 3287844"/>
              <a:gd name="connsiteX22" fmla="*/ 9093855 w 9641840"/>
              <a:gd name="connsiteY22" fmla="*/ 3287844 h 3287844"/>
              <a:gd name="connsiteX23" fmla="*/ 8695048 w 9641840"/>
              <a:gd name="connsiteY23" fmla="*/ 3287844 h 3287844"/>
              <a:gd name="connsiteX24" fmla="*/ 8296240 w 9641840"/>
              <a:gd name="connsiteY24" fmla="*/ 3287844 h 3287844"/>
              <a:gd name="connsiteX25" fmla="*/ 7555598 w 9641840"/>
              <a:gd name="connsiteY25" fmla="*/ 3287844 h 3287844"/>
              <a:gd name="connsiteX26" fmla="*/ 6814956 w 9641840"/>
              <a:gd name="connsiteY26" fmla="*/ 3287844 h 3287844"/>
              <a:gd name="connsiteX27" fmla="*/ 6245232 w 9641840"/>
              <a:gd name="connsiteY27" fmla="*/ 3287844 h 3287844"/>
              <a:gd name="connsiteX28" fmla="*/ 5675507 w 9641840"/>
              <a:gd name="connsiteY28" fmla="*/ 3287844 h 3287844"/>
              <a:gd name="connsiteX29" fmla="*/ 5191241 w 9641840"/>
              <a:gd name="connsiteY29" fmla="*/ 3287844 h 3287844"/>
              <a:gd name="connsiteX30" fmla="*/ 4621516 w 9641840"/>
              <a:gd name="connsiteY30" fmla="*/ 3287844 h 3287844"/>
              <a:gd name="connsiteX31" fmla="*/ 4308168 w 9641840"/>
              <a:gd name="connsiteY31" fmla="*/ 3287844 h 3287844"/>
              <a:gd name="connsiteX32" fmla="*/ 3567526 w 9641840"/>
              <a:gd name="connsiteY32" fmla="*/ 3287844 h 3287844"/>
              <a:gd name="connsiteX33" fmla="*/ 2826884 w 9641840"/>
              <a:gd name="connsiteY33" fmla="*/ 3287844 h 3287844"/>
              <a:gd name="connsiteX34" fmla="*/ 2257159 w 9641840"/>
              <a:gd name="connsiteY34" fmla="*/ 3287844 h 3287844"/>
              <a:gd name="connsiteX35" fmla="*/ 1772893 w 9641840"/>
              <a:gd name="connsiteY35" fmla="*/ 3287844 h 3287844"/>
              <a:gd name="connsiteX36" fmla="*/ 1374086 w 9641840"/>
              <a:gd name="connsiteY36" fmla="*/ 3287844 h 3287844"/>
              <a:gd name="connsiteX37" fmla="*/ 547985 w 9641840"/>
              <a:gd name="connsiteY37" fmla="*/ 3287844 h 3287844"/>
              <a:gd name="connsiteX38" fmla="*/ 0 w 9641840"/>
              <a:gd name="connsiteY38" fmla="*/ 2739859 h 3287844"/>
              <a:gd name="connsiteX39" fmla="*/ 0 w 9641840"/>
              <a:gd name="connsiteY39" fmla="*/ 2235728 h 3287844"/>
              <a:gd name="connsiteX40" fmla="*/ 0 w 9641840"/>
              <a:gd name="connsiteY40" fmla="*/ 1709678 h 3287844"/>
              <a:gd name="connsiteX41" fmla="*/ 0 w 9641840"/>
              <a:gd name="connsiteY41" fmla="*/ 1205547 h 3287844"/>
              <a:gd name="connsiteX42" fmla="*/ 0 w 9641840"/>
              <a:gd name="connsiteY42" fmla="*/ 547985 h 328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41840" h="3287844" fill="none" extrusionOk="0">
                <a:moveTo>
                  <a:pt x="0" y="547985"/>
                </a:moveTo>
                <a:cubicBezTo>
                  <a:pt x="-17376" y="196549"/>
                  <a:pt x="220569" y="26178"/>
                  <a:pt x="547985" y="0"/>
                </a:cubicBezTo>
                <a:cubicBezTo>
                  <a:pt x="878498" y="-73395"/>
                  <a:pt x="1069500" y="54814"/>
                  <a:pt x="1288627" y="0"/>
                </a:cubicBezTo>
                <a:cubicBezTo>
                  <a:pt x="1507754" y="-54814"/>
                  <a:pt x="1586320" y="11473"/>
                  <a:pt x="1687434" y="0"/>
                </a:cubicBezTo>
                <a:cubicBezTo>
                  <a:pt x="1788548" y="-11473"/>
                  <a:pt x="1983717" y="39265"/>
                  <a:pt x="2171700" y="0"/>
                </a:cubicBezTo>
                <a:cubicBezTo>
                  <a:pt x="2359683" y="-39265"/>
                  <a:pt x="2397138" y="23743"/>
                  <a:pt x="2570508" y="0"/>
                </a:cubicBezTo>
                <a:cubicBezTo>
                  <a:pt x="2743878" y="-23743"/>
                  <a:pt x="2757733" y="29735"/>
                  <a:pt x="2883856" y="0"/>
                </a:cubicBezTo>
                <a:cubicBezTo>
                  <a:pt x="3009979" y="-29735"/>
                  <a:pt x="3058904" y="17532"/>
                  <a:pt x="3197205" y="0"/>
                </a:cubicBezTo>
                <a:cubicBezTo>
                  <a:pt x="3335506" y="-17532"/>
                  <a:pt x="3430201" y="12428"/>
                  <a:pt x="3596012" y="0"/>
                </a:cubicBezTo>
                <a:cubicBezTo>
                  <a:pt x="3761823" y="-12428"/>
                  <a:pt x="4051904" y="67500"/>
                  <a:pt x="4251195" y="0"/>
                </a:cubicBezTo>
                <a:cubicBezTo>
                  <a:pt x="4450486" y="-67500"/>
                  <a:pt x="4479810" y="17522"/>
                  <a:pt x="4650003" y="0"/>
                </a:cubicBezTo>
                <a:cubicBezTo>
                  <a:pt x="4820196" y="-17522"/>
                  <a:pt x="4954138" y="3965"/>
                  <a:pt x="5134269" y="0"/>
                </a:cubicBezTo>
                <a:cubicBezTo>
                  <a:pt x="5314400" y="-3965"/>
                  <a:pt x="5665080" y="77081"/>
                  <a:pt x="5874911" y="0"/>
                </a:cubicBezTo>
                <a:cubicBezTo>
                  <a:pt x="6084742" y="-77081"/>
                  <a:pt x="6207501" y="35359"/>
                  <a:pt x="6530094" y="0"/>
                </a:cubicBezTo>
                <a:cubicBezTo>
                  <a:pt x="6852687" y="-35359"/>
                  <a:pt x="7008102" y="49475"/>
                  <a:pt x="7185277" y="0"/>
                </a:cubicBezTo>
                <a:cubicBezTo>
                  <a:pt x="7362452" y="-49475"/>
                  <a:pt x="7596865" y="43141"/>
                  <a:pt x="7840461" y="0"/>
                </a:cubicBezTo>
                <a:cubicBezTo>
                  <a:pt x="8084057" y="-43141"/>
                  <a:pt x="8166528" y="10243"/>
                  <a:pt x="8410185" y="0"/>
                </a:cubicBezTo>
                <a:cubicBezTo>
                  <a:pt x="8653842" y="-10243"/>
                  <a:pt x="8951018" y="2768"/>
                  <a:pt x="9093855" y="0"/>
                </a:cubicBezTo>
                <a:cubicBezTo>
                  <a:pt x="9392965" y="66193"/>
                  <a:pt x="9646414" y="180663"/>
                  <a:pt x="9641840" y="547985"/>
                </a:cubicBezTo>
                <a:cubicBezTo>
                  <a:pt x="9682133" y="662257"/>
                  <a:pt x="9578246" y="943036"/>
                  <a:pt x="9641840" y="1117872"/>
                </a:cubicBezTo>
                <a:cubicBezTo>
                  <a:pt x="9705434" y="1292708"/>
                  <a:pt x="9617996" y="1516598"/>
                  <a:pt x="9641840" y="1687759"/>
                </a:cubicBezTo>
                <a:cubicBezTo>
                  <a:pt x="9665684" y="1858920"/>
                  <a:pt x="9630304" y="2229008"/>
                  <a:pt x="9641840" y="2739859"/>
                </a:cubicBezTo>
                <a:cubicBezTo>
                  <a:pt x="9689903" y="3087741"/>
                  <a:pt x="9391176" y="3367030"/>
                  <a:pt x="9093855" y="3287844"/>
                </a:cubicBezTo>
                <a:cubicBezTo>
                  <a:pt x="8972017" y="3300605"/>
                  <a:pt x="8881016" y="3242696"/>
                  <a:pt x="8695048" y="3287844"/>
                </a:cubicBezTo>
                <a:cubicBezTo>
                  <a:pt x="8509080" y="3332992"/>
                  <a:pt x="8432402" y="3287680"/>
                  <a:pt x="8296240" y="3287844"/>
                </a:cubicBezTo>
                <a:cubicBezTo>
                  <a:pt x="8160078" y="3288008"/>
                  <a:pt x="7895871" y="3250799"/>
                  <a:pt x="7555598" y="3287844"/>
                </a:cubicBezTo>
                <a:cubicBezTo>
                  <a:pt x="7215325" y="3324889"/>
                  <a:pt x="7071552" y="3219736"/>
                  <a:pt x="6814956" y="3287844"/>
                </a:cubicBezTo>
                <a:cubicBezTo>
                  <a:pt x="6558360" y="3355952"/>
                  <a:pt x="6428233" y="3261705"/>
                  <a:pt x="6245232" y="3287844"/>
                </a:cubicBezTo>
                <a:cubicBezTo>
                  <a:pt x="6062231" y="3313983"/>
                  <a:pt x="5933642" y="3283570"/>
                  <a:pt x="5675507" y="3287844"/>
                </a:cubicBezTo>
                <a:cubicBezTo>
                  <a:pt x="5417373" y="3292118"/>
                  <a:pt x="5357649" y="3277993"/>
                  <a:pt x="5191241" y="3287844"/>
                </a:cubicBezTo>
                <a:cubicBezTo>
                  <a:pt x="5024833" y="3297695"/>
                  <a:pt x="4864287" y="3268022"/>
                  <a:pt x="4621516" y="3287844"/>
                </a:cubicBezTo>
                <a:cubicBezTo>
                  <a:pt x="4378745" y="3307666"/>
                  <a:pt x="4394252" y="3253267"/>
                  <a:pt x="4308168" y="3287844"/>
                </a:cubicBezTo>
                <a:cubicBezTo>
                  <a:pt x="4222084" y="3322421"/>
                  <a:pt x="3909391" y="3267479"/>
                  <a:pt x="3567526" y="3287844"/>
                </a:cubicBezTo>
                <a:cubicBezTo>
                  <a:pt x="3225661" y="3308209"/>
                  <a:pt x="2983955" y="3272948"/>
                  <a:pt x="2826884" y="3287844"/>
                </a:cubicBezTo>
                <a:cubicBezTo>
                  <a:pt x="2669813" y="3302740"/>
                  <a:pt x="2541195" y="3284370"/>
                  <a:pt x="2257159" y="3287844"/>
                </a:cubicBezTo>
                <a:cubicBezTo>
                  <a:pt x="1973124" y="3291318"/>
                  <a:pt x="1949186" y="3230315"/>
                  <a:pt x="1772893" y="3287844"/>
                </a:cubicBezTo>
                <a:cubicBezTo>
                  <a:pt x="1596600" y="3345373"/>
                  <a:pt x="1485552" y="3243382"/>
                  <a:pt x="1374086" y="3287844"/>
                </a:cubicBezTo>
                <a:cubicBezTo>
                  <a:pt x="1262620" y="3332306"/>
                  <a:pt x="850715" y="3219157"/>
                  <a:pt x="547985" y="3287844"/>
                </a:cubicBezTo>
                <a:cubicBezTo>
                  <a:pt x="321053" y="3246778"/>
                  <a:pt x="-15964" y="3107396"/>
                  <a:pt x="0" y="2739859"/>
                </a:cubicBezTo>
                <a:cubicBezTo>
                  <a:pt x="-15315" y="2616517"/>
                  <a:pt x="50767" y="2431521"/>
                  <a:pt x="0" y="2235728"/>
                </a:cubicBezTo>
                <a:cubicBezTo>
                  <a:pt x="-50767" y="2039935"/>
                  <a:pt x="15640" y="1913574"/>
                  <a:pt x="0" y="1709678"/>
                </a:cubicBezTo>
                <a:cubicBezTo>
                  <a:pt x="-15640" y="1505782"/>
                  <a:pt x="22614" y="1311852"/>
                  <a:pt x="0" y="1205547"/>
                </a:cubicBezTo>
                <a:cubicBezTo>
                  <a:pt x="-22614" y="1099242"/>
                  <a:pt x="20907" y="753194"/>
                  <a:pt x="0" y="547985"/>
                </a:cubicBezTo>
                <a:close/>
              </a:path>
              <a:path w="9641840" h="3287844" stroke="0" extrusionOk="0">
                <a:moveTo>
                  <a:pt x="0" y="547985"/>
                </a:moveTo>
                <a:cubicBezTo>
                  <a:pt x="-4912" y="186320"/>
                  <a:pt x="267026" y="-29612"/>
                  <a:pt x="547985" y="0"/>
                </a:cubicBezTo>
                <a:cubicBezTo>
                  <a:pt x="679314" y="-11671"/>
                  <a:pt x="775221" y="28802"/>
                  <a:pt x="946792" y="0"/>
                </a:cubicBezTo>
                <a:cubicBezTo>
                  <a:pt x="1118363" y="-28802"/>
                  <a:pt x="1171327" y="16020"/>
                  <a:pt x="1345600" y="0"/>
                </a:cubicBezTo>
                <a:cubicBezTo>
                  <a:pt x="1519873" y="-16020"/>
                  <a:pt x="1557518" y="21265"/>
                  <a:pt x="1658948" y="0"/>
                </a:cubicBezTo>
                <a:cubicBezTo>
                  <a:pt x="1760378" y="-21265"/>
                  <a:pt x="2062290" y="26750"/>
                  <a:pt x="2314131" y="0"/>
                </a:cubicBezTo>
                <a:cubicBezTo>
                  <a:pt x="2565972" y="-26750"/>
                  <a:pt x="2563684" y="4913"/>
                  <a:pt x="2627480" y="0"/>
                </a:cubicBezTo>
                <a:cubicBezTo>
                  <a:pt x="2691276" y="-4913"/>
                  <a:pt x="3167846" y="46019"/>
                  <a:pt x="3368122" y="0"/>
                </a:cubicBezTo>
                <a:cubicBezTo>
                  <a:pt x="3568398" y="-46019"/>
                  <a:pt x="3818671" y="47865"/>
                  <a:pt x="4108764" y="0"/>
                </a:cubicBezTo>
                <a:cubicBezTo>
                  <a:pt x="4398857" y="-47865"/>
                  <a:pt x="4472690" y="55765"/>
                  <a:pt x="4678489" y="0"/>
                </a:cubicBezTo>
                <a:cubicBezTo>
                  <a:pt x="4884289" y="-55765"/>
                  <a:pt x="5012045" y="55843"/>
                  <a:pt x="5162755" y="0"/>
                </a:cubicBezTo>
                <a:cubicBezTo>
                  <a:pt x="5313465" y="-55843"/>
                  <a:pt x="5727695" y="29401"/>
                  <a:pt x="5903397" y="0"/>
                </a:cubicBezTo>
                <a:cubicBezTo>
                  <a:pt x="6079099" y="-29401"/>
                  <a:pt x="6278431" y="18179"/>
                  <a:pt x="6558580" y="0"/>
                </a:cubicBezTo>
                <a:cubicBezTo>
                  <a:pt x="6838729" y="-18179"/>
                  <a:pt x="7049578" y="62423"/>
                  <a:pt x="7299222" y="0"/>
                </a:cubicBezTo>
                <a:cubicBezTo>
                  <a:pt x="7548866" y="-62423"/>
                  <a:pt x="7556390" y="5484"/>
                  <a:pt x="7698030" y="0"/>
                </a:cubicBezTo>
                <a:cubicBezTo>
                  <a:pt x="7839670" y="-5484"/>
                  <a:pt x="8225116" y="5030"/>
                  <a:pt x="8438672" y="0"/>
                </a:cubicBezTo>
                <a:cubicBezTo>
                  <a:pt x="8652228" y="-5030"/>
                  <a:pt x="8917203" y="17271"/>
                  <a:pt x="9093855" y="0"/>
                </a:cubicBezTo>
                <a:cubicBezTo>
                  <a:pt x="9387384" y="7669"/>
                  <a:pt x="9670663" y="232263"/>
                  <a:pt x="9641840" y="547985"/>
                </a:cubicBezTo>
                <a:cubicBezTo>
                  <a:pt x="9655545" y="818319"/>
                  <a:pt x="9632924" y="848420"/>
                  <a:pt x="9641840" y="1117872"/>
                </a:cubicBezTo>
                <a:cubicBezTo>
                  <a:pt x="9650756" y="1387324"/>
                  <a:pt x="9592157" y="1375796"/>
                  <a:pt x="9641840" y="1600085"/>
                </a:cubicBezTo>
                <a:cubicBezTo>
                  <a:pt x="9691523" y="1824374"/>
                  <a:pt x="9621335" y="1883917"/>
                  <a:pt x="9641840" y="2104216"/>
                </a:cubicBezTo>
                <a:cubicBezTo>
                  <a:pt x="9662345" y="2324515"/>
                  <a:pt x="9577607" y="2485682"/>
                  <a:pt x="9641840" y="2739859"/>
                </a:cubicBezTo>
                <a:cubicBezTo>
                  <a:pt x="9631451" y="3053170"/>
                  <a:pt x="9349373" y="3245250"/>
                  <a:pt x="9093855" y="3287844"/>
                </a:cubicBezTo>
                <a:cubicBezTo>
                  <a:pt x="8901905" y="3299715"/>
                  <a:pt x="8724376" y="3274858"/>
                  <a:pt x="8609589" y="3287844"/>
                </a:cubicBezTo>
                <a:cubicBezTo>
                  <a:pt x="8494802" y="3300830"/>
                  <a:pt x="8195171" y="3276091"/>
                  <a:pt x="8039864" y="3287844"/>
                </a:cubicBezTo>
                <a:cubicBezTo>
                  <a:pt x="7884558" y="3299597"/>
                  <a:pt x="7813094" y="3281938"/>
                  <a:pt x="7726516" y="3287844"/>
                </a:cubicBezTo>
                <a:cubicBezTo>
                  <a:pt x="7639938" y="3293750"/>
                  <a:pt x="7336215" y="3256865"/>
                  <a:pt x="7071332" y="3287844"/>
                </a:cubicBezTo>
                <a:cubicBezTo>
                  <a:pt x="6806449" y="3318823"/>
                  <a:pt x="6622350" y="3247935"/>
                  <a:pt x="6501608" y="3287844"/>
                </a:cubicBezTo>
                <a:cubicBezTo>
                  <a:pt x="6380866" y="3327753"/>
                  <a:pt x="6050920" y="3251024"/>
                  <a:pt x="5931883" y="3287844"/>
                </a:cubicBezTo>
                <a:cubicBezTo>
                  <a:pt x="5812846" y="3324664"/>
                  <a:pt x="5479867" y="3252358"/>
                  <a:pt x="5362158" y="3287844"/>
                </a:cubicBezTo>
                <a:cubicBezTo>
                  <a:pt x="5244449" y="3323330"/>
                  <a:pt x="5016430" y="3223726"/>
                  <a:pt x="4706975" y="3287844"/>
                </a:cubicBezTo>
                <a:cubicBezTo>
                  <a:pt x="4397520" y="3351962"/>
                  <a:pt x="4309015" y="3237574"/>
                  <a:pt x="4137250" y="3287844"/>
                </a:cubicBezTo>
                <a:cubicBezTo>
                  <a:pt x="3965485" y="3338114"/>
                  <a:pt x="3722018" y="3223971"/>
                  <a:pt x="3567526" y="3287844"/>
                </a:cubicBezTo>
                <a:cubicBezTo>
                  <a:pt x="3413034" y="3351717"/>
                  <a:pt x="3136028" y="3286891"/>
                  <a:pt x="2997801" y="3287844"/>
                </a:cubicBezTo>
                <a:cubicBezTo>
                  <a:pt x="2859574" y="3288797"/>
                  <a:pt x="2757207" y="3277912"/>
                  <a:pt x="2598994" y="3287844"/>
                </a:cubicBezTo>
                <a:cubicBezTo>
                  <a:pt x="2440781" y="3297776"/>
                  <a:pt x="2223196" y="3251088"/>
                  <a:pt x="1943810" y="3287844"/>
                </a:cubicBezTo>
                <a:cubicBezTo>
                  <a:pt x="1664424" y="3324600"/>
                  <a:pt x="1632299" y="3283083"/>
                  <a:pt x="1545003" y="3287844"/>
                </a:cubicBezTo>
                <a:cubicBezTo>
                  <a:pt x="1457707" y="3292605"/>
                  <a:pt x="822858" y="3169877"/>
                  <a:pt x="547985" y="3287844"/>
                </a:cubicBezTo>
                <a:cubicBezTo>
                  <a:pt x="239039" y="3307398"/>
                  <a:pt x="-32561" y="3068139"/>
                  <a:pt x="0" y="2739859"/>
                </a:cubicBezTo>
                <a:cubicBezTo>
                  <a:pt x="-26186" y="2590705"/>
                  <a:pt x="1059" y="2464740"/>
                  <a:pt x="0" y="2213809"/>
                </a:cubicBezTo>
                <a:cubicBezTo>
                  <a:pt x="-1059" y="1962878"/>
                  <a:pt x="20475" y="1809449"/>
                  <a:pt x="0" y="1687759"/>
                </a:cubicBezTo>
                <a:cubicBezTo>
                  <a:pt x="-20475" y="1566069"/>
                  <a:pt x="29431" y="1327510"/>
                  <a:pt x="0" y="1205547"/>
                </a:cubicBezTo>
                <a:cubicBezTo>
                  <a:pt x="-29431" y="1083584"/>
                  <a:pt x="26240" y="700403"/>
                  <a:pt x="0" y="54798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88F36-DCDD-1493-A452-75653496655F}"/>
              </a:ext>
            </a:extLst>
          </p:cNvPr>
          <p:cNvSpPr/>
          <p:nvPr/>
        </p:nvSpPr>
        <p:spPr>
          <a:xfrm>
            <a:off x="4415348" y="2932116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of N atoms, molecular weight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Which factors influence the retention index?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98B89-5DBC-E304-4ABA-8C3AE02F3C58}"/>
              </a:ext>
            </a:extLst>
          </p:cNvPr>
          <p:cNvSpPr txBox="1"/>
          <p:nvPr/>
        </p:nvSpPr>
        <p:spPr>
          <a:xfrm>
            <a:off x="0" y="8432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Retention indices are not influenced by the chromatographic conditions.</a:t>
            </a:r>
          </a:p>
          <a:p>
            <a:pPr algn="ctr"/>
            <a:r>
              <a:rPr lang="en-US" sz="2400" dirty="0"/>
              <a:t>Therefore, r</a:t>
            </a:r>
            <a:r>
              <a:rPr lang="en-US" sz="2400" baseline="-25000" dirty="0"/>
              <a:t>i </a:t>
            </a:r>
            <a:r>
              <a:rPr lang="en-US" sz="2400" dirty="0"/>
              <a:t>is only affected by the </a:t>
            </a:r>
            <a:r>
              <a:rPr lang="en-US" sz="2400" u="sng" dirty="0"/>
              <a:t>compound structure</a:t>
            </a:r>
            <a:r>
              <a:rPr lang="en-US" sz="2400" dirty="0"/>
              <a:t>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169820-1BC0-9751-FB2C-9F47BA9A13C3}"/>
              </a:ext>
            </a:extLst>
          </p:cNvPr>
          <p:cNvSpPr/>
          <p:nvPr/>
        </p:nvSpPr>
        <p:spPr>
          <a:xfrm>
            <a:off x="3819125" y="2069350"/>
            <a:ext cx="4543591" cy="543687"/>
          </a:xfrm>
          <a:custGeom>
            <a:avLst/>
            <a:gdLst>
              <a:gd name="connsiteX0" fmla="*/ 0 w 4543591"/>
              <a:gd name="connsiteY0" fmla="*/ 90616 h 543687"/>
              <a:gd name="connsiteX1" fmla="*/ 90616 w 4543591"/>
              <a:gd name="connsiteY1" fmla="*/ 0 h 543687"/>
              <a:gd name="connsiteX2" fmla="*/ 548664 w 4543591"/>
              <a:gd name="connsiteY2" fmla="*/ 0 h 543687"/>
              <a:gd name="connsiteX3" fmla="*/ 1093959 w 4543591"/>
              <a:gd name="connsiteY3" fmla="*/ 0 h 543687"/>
              <a:gd name="connsiteX4" fmla="*/ 1639253 w 4543591"/>
              <a:gd name="connsiteY4" fmla="*/ 0 h 543687"/>
              <a:gd name="connsiteX5" fmla="*/ 2184548 w 4543591"/>
              <a:gd name="connsiteY5" fmla="*/ 0 h 543687"/>
              <a:gd name="connsiteX6" fmla="*/ 2773467 w 4543591"/>
              <a:gd name="connsiteY6" fmla="*/ 0 h 543687"/>
              <a:gd name="connsiteX7" fmla="*/ 3318762 w 4543591"/>
              <a:gd name="connsiteY7" fmla="*/ 0 h 543687"/>
              <a:gd name="connsiteX8" fmla="*/ 3864057 w 4543591"/>
              <a:gd name="connsiteY8" fmla="*/ 0 h 543687"/>
              <a:gd name="connsiteX9" fmla="*/ 4452975 w 4543591"/>
              <a:gd name="connsiteY9" fmla="*/ 0 h 543687"/>
              <a:gd name="connsiteX10" fmla="*/ 4543591 w 4543591"/>
              <a:gd name="connsiteY10" fmla="*/ 90616 h 543687"/>
              <a:gd name="connsiteX11" fmla="*/ 4543591 w 4543591"/>
              <a:gd name="connsiteY11" fmla="*/ 453071 h 543687"/>
              <a:gd name="connsiteX12" fmla="*/ 4452975 w 4543591"/>
              <a:gd name="connsiteY12" fmla="*/ 543687 h 543687"/>
              <a:gd name="connsiteX13" fmla="*/ 3864057 w 4543591"/>
              <a:gd name="connsiteY13" fmla="*/ 543687 h 543687"/>
              <a:gd name="connsiteX14" fmla="*/ 3275138 w 4543591"/>
              <a:gd name="connsiteY14" fmla="*/ 543687 h 543687"/>
              <a:gd name="connsiteX15" fmla="*/ 2773467 w 4543591"/>
              <a:gd name="connsiteY15" fmla="*/ 543687 h 543687"/>
              <a:gd name="connsiteX16" fmla="*/ 2359043 w 4543591"/>
              <a:gd name="connsiteY16" fmla="*/ 543687 h 543687"/>
              <a:gd name="connsiteX17" fmla="*/ 1770124 w 4543591"/>
              <a:gd name="connsiteY17" fmla="*/ 543687 h 543687"/>
              <a:gd name="connsiteX18" fmla="*/ 1268453 w 4543591"/>
              <a:gd name="connsiteY18" fmla="*/ 543687 h 543687"/>
              <a:gd name="connsiteX19" fmla="*/ 810405 w 4543591"/>
              <a:gd name="connsiteY19" fmla="*/ 543687 h 543687"/>
              <a:gd name="connsiteX20" fmla="*/ 90616 w 4543591"/>
              <a:gd name="connsiteY20" fmla="*/ 543687 h 543687"/>
              <a:gd name="connsiteX21" fmla="*/ 0 w 4543591"/>
              <a:gd name="connsiteY21" fmla="*/ 453071 h 543687"/>
              <a:gd name="connsiteX22" fmla="*/ 0 w 4543591"/>
              <a:gd name="connsiteY2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43591" h="543687" fill="none" extrusionOk="0">
                <a:moveTo>
                  <a:pt x="0" y="90616"/>
                </a:moveTo>
                <a:cubicBezTo>
                  <a:pt x="7602" y="38483"/>
                  <a:pt x="47315" y="-6338"/>
                  <a:pt x="90616" y="0"/>
                </a:cubicBezTo>
                <a:cubicBezTo>
                  <a:pt x="187340" y="-41617"/>
                  <a:pt x="319663" y="33320"/>
                  <a:pt x="548664" y="0"/>
                </a:cubicBezTo>
                <a:cubicBezTo>
                  <a:pt x="777665" y="-33320"/>
                  <a:pt x="904669" y="34574"/>
                  <a:pt x="1093959" y="0"/>
                </a:cubicBezTo>
                <a:cubicBezTo>
                  <a:pt x="1283250" y="-34574"/>
                  <a:pt x="1454600" y="58837"/>
                  <a:pt x="1639253" y="0"/>
                </a:cubicBezTo>
                <a:cubicBezTo>
                  <a:pt x="1823906" y="-58837"/>
                  <a:pt x="1925339" y="61246"/>
                  <a:pt x="2184548" y="0"/>
                </a:cubicBezTo>
                <a:cubicBezTo>
                  <a:pt x="2443758" y="-61246"/>
                  <a:pt x="2542916" y="54380"/>
                  <a:pt x="2773467" y="0"/>
                </a:cubicBezTo>
                <a:cubicBezTo>
                  <a:pt x="3004018" y="-54380"/>
                  <a:pt x="3066617" y="55768"/>
                  <a:pt x="3318762" y="0"/>
                </a:cubicBezTo>
                <a:cubicBezTo>
                  <a:pt x="3570908" y="-55768"/>
                  <a:pt x="3674657" y="39153"/>
                  <a:pt x="3864057" y="0"/>
                </a:cubicBezTo>
                <a:cubicBezTo>
                  <a:pt x="4053458" y="-39153"/>
                  <a:pt x="4171706" y="45754"/>
                  <a:pt x="4452975" y="0"/>
                </a:cubicBezTo>
                <a:cubicBezTo>
                  <a:pt x="4514295" y="-7384"/>
                  <a:pt x="4545217" y="45486"/>
                  <a:pt x="4543591" y="90616"/>
                </a:cubicBezTo>
                <a:cubicBezTo>
                  <a:pt x="4576750" y="226542"/>
                  <a:pt x="4537612" y="290159"/>
                  <a:pt x="4543591" y="453071"/>
                </a:cubicBezTo>
                <a:cubicBezTo>
                  <a:pt x="4542806" y="496338"/>
                  <a:pt x="4509822" y="541598"/>
                  <a:pt x="4452975" y="543687"/>
                </a:cubicBezTo>
                <a:cubicBezTo>
                  <a:pt x="4306146" y="545595"/>
                  <a:pt x="4047582" y="543604"/>
                  <a:pt x="3864057" y="543687"/>
                </a:cubicBezTo>
                <a:cubicBezTo>
                  <a:pt x="3680532" y="543770"/>
                  <a:pt x="3405179" y="538541"/>
                  <a:pt x="3275138" y="543687"/>
                </a:cubicBezTo>
                <a:cubicBezTo>
                  <a:pt x="3145097" y="548833"/>
                  <a:pt x="2878230" y="541043"/>
                  <a:pt x="2773467" y="543687"/>
                </a:cubicBezTo>
                <a:cubicBezTo>
                  <a:pt x="2668704" y="546331"/>
                  <a:pt x="2463604" y="536066"/>
                  <a:pt x="2359043" y="543687"/>
                </a:cubicBezTo>
                <a:cubicBezTo>
                  <a:pt x="2254482" y="551308"/>
                  <a:pt x="1994218" y="499074"/>
                  <a:pt x="1770124" y="543687"/>
                </a:cubicBezTo>
                <a:cubicBezTo>
                  <a:pt x="1546030" y="588300"/>
                  <a:pt x="1397777" y="489148"/>
                  <a:pt x="1268453" y="543687"/>
                </a:cubicBezTo>
                <a:cubicBezTo>
                  <a:pt x="1139129" y="598226"/>
                  <a:pt x="1005606" y="525561"/>
                  <a:pt x="810405" y="543687"/>
                </a:cubicBezTo>
                <a:cubicBezTo>
                  <a:pt x="615204" y="561813"/>
                  <a:pt x="347411" y="507438"/>
                  <a:pt x="90616" y="543687"/>
                </a:cubicBezTo>
                <a:cubicBezTo>
                  <a:pt x="45841" y="533426"/>
                  <a:pt x="4355" y="513947"/>
                  <a:pt x="0" y="453071"/>
                </a:cubicBezTo>
                <a:cubicBezTo>
                  <a:pt x="-42986" y="372116"/>
                  <a:pt x="36550" y="198716"/>
                  <a:pt x="0" y="90616"/>
                </a:cubicBezTo>
                <a:close/>
              </a:path>
              <a:path w="454359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90277" y="-19085"/>
                  <a:pt x="332557" y="28086"/>
                  <a:pt x="548664" y="0"/>
                </a:cubicBezTo>
                <a:cubicBezTo>
                  <a:pt x="764771" y="-28086"/>
                  <a:pt x="908066" y="21269"/>
                  <a:pt x="1006711" y="0"/>
                </a:cubicBezTo>
                <a:cubicBezTo>
                  <a:pt x="1105356" y="-21269"/>
                  <a:pt x="1304363" y="13907"/>
                  <a:pt x="1421135" y="0"/>
                </a:cubicBezTo>
                <a:cubicBezTo>
                  <a:pt x="1537907" y="-13907"/>
                  <a:pt x="1761906" y="13660"/>
                  <a:pt x="2010054" y="0"/>
                </a:cubicBezTo>
                <a:cubicBezTo>
                  <a:pt x="2258202" y="-13660"/>
                  <a:pt x="2273935" y="17436"/>
                  <a:pt x="2424478" y="0"/>
                </a:cubicBezTo>
                <a:cubicBezTo>
                  <a:pt x="2575021" y="-17436"/>
                  <a:pt x="2791701" y="24498"/>
                  <a:pt x="3057020" y="0"/>
                </a:cubicBezTo>
                <a:cubicBezTo>
                  <a:pt x="3322339" y="-24498"/>
                  <a:pt x="3512026" y="34149"/>
                  <a:pt x="3689562" y="0"/>
                </a:cubicBezTo>
                <a:cubicBezTo>
                  <a:pt x="3867098" y="-34149"/>
                  <a:pt x="4221046" y="35958"/>
                  <a:pt x="4452975" y="0"/>
                </a:cubicBezTo>
                <a:cubicBezTo>
                  <a:pt x="4506953" y="9494"/>
                  <a:pt x="4546463" y="27600"/>
                  <a:pt x="4543591" y="90616"/>
                </a:cubicBezTo>
                <a:cubicBezTo>
                  <a:pt x="4549192" y="191467"/>
                  <a:pt x="4522061" y="315420"/>
                  <a:pt x="4543591" y="453071"/>
                </a:cubicBezTo>
                <a:cubicBezTo>
                  <a:pt x="4538715" y="504043"/>
                  <a:pt x="4506362" y="542243"/>
                  <a:pt x="4452975" y="543687"/>
                </a:cubicBezTo>
                <a:cubicBezTo>
                  <a:pt x="4185323" y="574577"/>
                  <a:pt x="3952578" y="539112"/>
                  <a:pt x="3820433" y="543687"/>
                </a:cubicBezTo>
                <a:cubicBezTo>
                  <a:pt x="3688288" y="548262"/>
                  <a:pt x="3484975" y="530378"/>
                  <a:pt x="3318762" y="543687"/>
                </a:cubicBezTo>
                <a:cubicBezTo>
                  <a:pt x="3152549" y="556996"/>
                  <a:pt x="2990123" y="504680"/>
                  <a:pt x="2904338" y="543687"/>
                </a:cubicBezTo>
                <a:cubicBezTo>
                  <a:pt x="2818553" y="582694"/>
                  <a:pt x="2657627" y="529331"/>
                  <a:pt x="2446290" y="543687"/>
                </a:cubicBezTo>
                <a:cubicBezTo>
                  <a:pt x="2234953" y="558043"/>
                  <a:pt x="2139745" y="536584"/>
                  <a:pt x="1900995" y="543687"/>
                </a:cubicBezTo>
                <a:cubicBezTo>
                  <a:pt x="1662245" y="550790"/>
                  <a:pt x="1595950" y="522561"/>
                  <a:pt x="1486571" y="543687"/>
                </a:cubicBezTo>
                <a:cubicBezTo>
                  <a:pt x="1377192" y="564813"/>
                  <a:pt x="1185216" y="507448"/>
                  <a:pt x="1028523" y="543687"/>
                </a:cubicBezTo>
                <a:cubicBezTo>
                  <a:pt x="871830" y="579926"/>
                  <a:pt x="438779" y="539221"/>
                  <a:pt x="90616" y="543687"/>
                </a:cubicBezTo>
                <a:cubicBezTo>
                  <a:pt x="32827" y="551637"/>
                  <a:pt x="-9477" y="494552"/>
                  <a:pt x="0" y="453071"/>
                </a:cubicBezTo>
                <a:cubicBezTo>
                  <a:pt x="-38609" y="303338"/>
                  <a:pt x="32140" y="22318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 structure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B08B8-2D7B-42C8-9F9B-E76ACC100658}"/>
              </a:ext>
            </a:extLst>
          </p:cNvPr>
          <p:cNvSpPr/>
          <p:nvPr/>
        </p:nvSpPr>
        <p:spPr>
          <a:xfrm>
            <a:off x="4415348" y="347240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Longest aliphatic chain, number of acidic groups, Crippen logP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49BD31-6FA0-C897-3D44-5D24A1B35178}"/>
              </a:ext>
            </a:extLst>
          </p:cNvPr>
          <p:cNvSpPr/>
          <p:nvPr/>
        </p:nvSpPr>
        <p:spPr>
          <a:xfrm>
            <a:off x="4415348" y="3993621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molecular surface area, Petitjean shape index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7BD654-0AB9-D4F1-5FF9-1743B8ACFED5}"/>
              </a:ext>
            </a:extLst>
          </p:cNvPr>
          <p:cNvSpPr/>
          <p:nvPr/>
        </p:nvSpPr>
        <p:spPr>
          <a:xfrm>
            <a:off x="4415348" y="451758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Presence of SMARTS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59ACE-AC9B-9E6D-9193-98C3CB733A38}"/>
              </a:ext>
            </a:extLst>
          </p:cNvPr>
          <p:cNvSpPr txBox="1"/>
          <p:nvPr/>
        </p:nvSpPr>
        <p:spPr>
          <a:xfrm>
            <a:off x="1892735" y="2744644"/>
            <a:ext cx="252261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1D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2D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3D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PubChem fingerprints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0EDEA-6843-1F35-00E7-C290D36EDCED}"/>
              </a:ext>
            </a:extLst>
          </p:cNvPr>
          <p:cNvSpPr txBox="1"/>
          <p:nvPr/>
        </p:nvSpPr>
        <p:spPr>
          <a:xfrm>
            <a:off x="0" y="5507779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PaDEL is a computational tool used to calculate 2756 descriptors given a single compound SMILES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E213-3C8B-4F2C-7ED3-6CE9F8C6680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5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889CA7FD-0DED-D4BE-D34B-9AB66EBF9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9DE3AF-8171-343A-1C62-42EEF13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B87E7-CBDC-3C90-8397-2D22A0B8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acquisition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55066C-8B55-0C37-3A80-B519B4BF26B5}"/>
              </a:ext>
            </a:extLst>
          </p:cNvPr>
          <p:cNvSpPr/>
          <p:nvPr/>
        </p:nvSpPr>
        <p:spPr>
          <a:xfrm>
            <a:off x="4780343" y="2963119"/>
            <a:ext cx="7083707" cy="817342"/>
          </a:xfrm>
          <a:custGeom>
            <a:avLst/>
            <a:gdLst>
              <a:gd name="connsiteX0" fmla="*/ 0 w 7083707"/>
              <a:gd name="connsiteY0" fmla="*/ 63082 h 817342"/>
              <a:gd name="connsiteX1" fmla="*/ 63082 w 7083707"/>
              <a:gd name="connsiteY1" fmla="*/ 0 h 817342"/>
              <a:gd name="connsiteX2" fmla="*/ 573302 w 7083707"/>
              <a:gd name="connsiteY2" fmla="*/ 0 h 817342"/>
              <a:gd name="connsiteX3" fmla="*/ 1222672 w 7083707"/>
              <a:gd name="connsiteY3" fmla="*/ 0 h 817342"/>
              <a:gd name="connsiteX4" fmla="*/ 1663317 w 7083707"/>
              <a:gd name="connsiteY4" fmla="*/ 0 h 817342"/>
              <a:gd name="connsiteX5" fmla="*/ 2312688 w 7083707"/>
              <a:gd name="connsiteY5" fmla="*/ 0 h 817342"/>
              <a:gd name="connsiteX6" fmla="*/ 2962058 w 7083707"/>
              <a:gd name="connsiteY6" fmla="*/ 0 h 817342"/>
              <a:gd name="connsiteX7" fmla="*/ 3472278 w 7083707"/>
              <a:gd name="connsiteY7" fmla="*/ 0 h 817342"/>
              <a:gd name="connsiteX8" fmla="*/ 3843347 w 7083707"/>
              <a:gd name="connsiteY8" fmla="*/ 0 h 817342"/>
              <a:gd name="connsiteX9" fmla="*/ 4492718 w 7083707"/>
              <a:gd name="connsiteY9" fmla="*/ 0 h 817342"/>
              <a:gd name="connsiteX10" fmla="*/ 5002938 w 7083707"/>
              <a:gd name="connsiteY10" fmla="*/ 0 h 817342"/>
              <a:gd name="connsiteX11" fmla="*/ 5443582 w 7083707"/>
              <a:gd name="connsiteY11" fmla="*/ 0 h 817342"/>
              <a:gd name="connsiteX12" fmla="*/ 6092953 w 7083707"/>
              <a:gd name="connsiteY12" fmla="*/ 0 h 817342"/>
              <a:gd name="connsiteX13" fmla="*/ 7020625 w 7083707"/>
              <a:gd name="connsiteY13" fmla="*/ 0 h 817342"/>
              <a:gd name="connsiteX14" fmla="*/ 7083707 w 7083707"/>
              <a:gd name="connsiteY14" fmla="*/ 63082 h 817342"/>
              <a:gd name="connsiteX15" fmla="*/ 7083707 w 7083707"/>
              <a:gd name="connsiteY15" fmla="*/ 408671 h 817342"/>
              <a:gd name="connsiteX16" fmla="*/ 7083707 w 7083707"/>
              <a:gd name="connsiteY16" fmla="*/ 754260 h 817342"/>
              <a:gd name="connsiteX17" fmla="*/ 7020625 w 7083707"/>
              <a:gd name="connsiteY17" fmla="*/ 817342 h 817342"/>
              <a:gd name="connsiteX18" fmla="*/ 6301679 w 7083707"/>
              <a:gd name="connsiteY18" fmla="*/ 817342 h 817342"/>
              <a:gd name="connsiteX19" fmla="*/ 5791459 w 7083707"/>
              <a:gd name="connsiteY19" fmla="*/ 817342 h 817342"/>
              <a:gd name="connsiteX20" fmla="*/ 5072513 w 7083707"/>
              <a:gd name="connsiteY20" fmla="*/ 817342 h 817342"/>
              <a:gd name="connsiteX21" fmla="*/ 4423142 w 7083707"/>
              <a:gd name="connsiteY21" fmla="*/ 817342 h 817342"/>
              <a:gd name="connsiteX22" fmla="*/ 3773772 w 7083707"/>
              <a:gd name="connsiteY22" fmla="*/ 817342 h 817342"/>
              <a:gd name="connsiteX23" fmla="*/ 3124401 w 7083707"/>
              <a:gd name="connsiteY23" fmla="*/ 817342 h 817342"/>
              <a:gd name="connsiteX24" fmla="*/ 2544606 w 7083707"/>
              <a:gd name="connsiteY24" fmla="*/ 817342 h 817342"/>
              <a:gd name="connsiteX25" fmla="*/ 2173537 w 7083707"/>
              <a:gd name="connsiteY25" fmla="*/ 817342 h 817342"/>
              <a:gd name="connsiteX26" fmla="*/ 1802468 w 7083707"/>
              <a:gd name="connsiteY26" fmla="*/ 817342 h 817342"/>
              <a:gd name="connsiteX27" fmla="*/ 1083522 w 7083707"/>
              <a:gd name="connsiteY27" fmla="*/ 817342 h 817342"/>
              <a:gd name="connsiteX28" fmla="*/ 63082 w 7083707"/>
              <a:gd name="connsiteY28" fmla="*/ 817342 h 817342"/>
              <a:gd name="connsiteX29" fmla="*/ 0 w 7083707"/>
              <a:gd name="connsiteY29" fmla="*/ 754260 h 817342"/>
              <a:gd name="connsiteX30" fmla="*/ 0 w 7083707"/>
              <a:gd name="connsiteY30" fmla="*/ 408671 h 817342"/>
              <a:gd name="connsiteX31" fmla="*/ 0 w 7083707"/>
              <a:gd name="connsiteY31" fmla="*/ 63082 h 8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83707" h="817342" fill="none" extrusionOk="0">
                <a:moveTo>
                  <a:pt x="0" y="63082"/>
                </a:moveTo>
                <a:cubicBezTo>
                  <a:pt x="7240" y="23501"/>
                  <a:pt x="30477" y="6753"/>
                  <a:pt x="63082" y="0"/>
                </a:cubicBezTo>
                <a:cubicBezTo>
                  <a:pt x="229840" y="-7738"/>
                  <a:pt x="355619" y="34240"/>
                  <a:pt x="573302" y="0"/>
                </a:cubicBezTo>
                <a:cubicBezTo>
                  <a:pt x="790985" y="-34240"/>
                  <a:pt x="1087525" y="5409"/>
                  <a:pt x="1222672" y="0"/>
                </a:cubicBezTo>
                <a:cubicBezTo>
                  <a:pt x="1357819" y="-5409"/>
                  <a:pt x="1504203" y="48970"/>
                  <a:pt x="1663317" y="0"/>
                </a:cubicBezTo>
                <a:cubicBezTo>
                  <a:pt x="1822432" y="-48970"/>
                  <a:pt x="2148896" y="58340"/>
                  <a:pt x="2312688" y="0"/>
                </a:cubicBezTo>
                <a:cubicBezTo>
                  <a:pt x="2476480" y="-58340"/>
                  <a:pt x="2696259" y="12309"/>
                  <a:pt x="2962058" y="0"/>
                </a:cubicBezTo>
                <a:cubicBezTo>
                  <a:pt x="3227857" y="-12309"/>
                  <a:pt x="3239783" y="7459"/>
                  <a:pt x="3472278" y="0"/>
                </a:cubicBezTo>
                <a:cubicBezTo>
                  <a:pt x="3704773" y="-7459"/>
                  <a:pt x="3691491" y="11674"/>
                  <a:pt x="3843347" y="0"/>
                </a:cubicBezTo>
                <a:cubicBezTo>
                  <a:pt x="3995203" y="-11674"/>
                  <a:pt x="4224416" y="46466"/>
                  <a:pt x="4492718" y="0"/>
                </a:cubicBezTo>
                <a:cubicBezTo>
                  <a:pt x="4761020" y="-46466"/>
                  <a:pt x="4877240" y="56235"/>
                  <a:pt x="5002938" y="0"/>
                </a:cubicBezTo>
                <a:cubicBezTo>
                  <a:pt x="5128636" y="-56235"/>
                  <a:pt x="5232102" y="49466"/>
                  <a:pt x="5443582" y="0"/>
                </a:cubicBezTo>
                <a:cubicBezTo>
                  <a:pt x="5655062" y="-49466"/>
                  <a:pt x="5823934" y="13859"/>
                  <a:pt x="6092953" y="0"/>
                </a:cubicBezTo>
                <a:cubicBezTo>
                  <a:pt x="6361972" y="-13859"/>
                  <a:pt x="6823815" y="4989"/>
                  <a:pt x="7020625" y="0"/>
                </a:cubicBezTo>
                <a:cubicBezTo>
                  <a:pt x="7048825" y="-4124"/>
                  <a:pt x="7075779" y="26428"/>
                  <a:pt x="7083707" y="63082"/>
                </a:cubicBezTo>
                <a:cubicBezTo>
                  <a:pt x="7086722" y="148245"/>
                  <a:pt x="7060147" y="274315"/>
                  <a:pt x="7083707" y="408671"/>
                </a:cubicBezTo>
                <a:cubicBezTo>
                  <a:pt x="7107267" y="543027"/>
                  <a:pt x="7048378" y="637425"/>
                  <a:pt x="7083707" y="754260"/>
                </a:cubicBezTo>
                <a:cubicBezTo>
                  <a:pt x="7080578" y="796687"/>
                  <a:pt x="7056653" y="820312"/>
                  <a:pt x="7020625" y="817342"/>
                </a:cubicBezTo>
                <a:cubicBezTo>
                  <a:pt x="6665430" y="881312"/>
                  <a:pt x="6565149" y="767095"/>
                  <a:pt x="6301679" y="817342"/>
                </a:cubicBezTo>
                <a:cubicBezTo>
                  <a:pt x="6038209" y="867589"/>
                  <a:pt x="6003417" y="810612"/>
                  <a:pt x="5791459" y="817342"/>
                </a:cubicBezTo>
                <a:cubicBezTo>
                  <a:pt x="5579501" y="824072"/>
                  <a:pt x="5412864" y="783261"/>
                  <a:pt x="5072513" y="817342"/>
                </a:cubicBezTo>
                <a:cubicBezTo>
                  <a:pt x="4732162" y="851423"/>
                  <a:pt x="4682808" y="755697"/>
                  <a:pt x="4423142" y="817342"/>
                </a:cubicBezTo>
                <a:cubicBezTo>
                  <a:pt x="4163476" y="878987"/>
                  <a:pt x="4089021" y="740004"/>
                  <a:pt x="3773772" y="817342"/>
                </a:cubicBezTo>
                <a:cubicBezTo>
                  <a:pt x="3458523" y="894680"/>
                  <a:pt x="3415020" y="789212"/>
                  <a:pt x="3124401" y="817342"/>
                </a:cubicBezTo>
                <a:cubicBezTo>
                  <a:pt x="2833782" y="845472"/>
                  <a:pt x="2772482" y="776113"/>
                  <a:pt x="2544606" y="817342"/>
                </a:cubicBezTo>
                <a:cubicBezTo>
                  <a:pt x="2316730" y="858571"/>
                  <a:pt x="2349591" y="801881"/>
                  <a:pt x="2173537" y="817342"/>
                </a:cubicBezTo>
                <a:cubicBezTo>
                  <a:pt x="1997483" y="832803"/>
                  <a:pt x="1908491" y="784254"/>
                  <a:pt x="1802468" y="817342"/>
                </a:cubicBezTo>
                <a:cubicBezTo>
                  <a:pt x="1696445" y="850430"/>
                  <a:pt x="1350187" y="738957"/>
                  <a:pt x="1083522" y="817342"/>
                </a:cubicBezTo>
                <a:cubicBezTo>
                  <a:pt x="816857" y="895727"/>
                  <a:pt x="470230" y="699138"/>
                  <a:pt x="63082" y="817342"/>
                </a:cubicBezTo>
                <a:cubicBezTo>
                  <a:pt x="29362" y="808228"/>
                  <a:pt x="-7681" y="788635"/>
                  <a:pt x="0" y="754260"/>
                </a:cubicBezTo>
                <a:cubicBezTo>
                  <a:pt x="-3776" y="642019"/>
                  <a:pt x="33858" y="517203"/>
                  <a:pt x="0" y="408671"/>
                </a:cubicBezTo>
                <a:cubicBezTo>
                  <a:pt x="-33858" y="300139"/>
                  <a:pt x="39202" y="143027"/>
                  <a:pt x="0" y="63082"/>
                </a:cubicBezTo>
                <a:close/>
              </a:path>
              <a:path w="7083707" h="817342" stroke="0" extrusionOk="0">
                <a:moveTo>
                  <a:pt x="0" y="63082"/>
                </a:moveTo>
                <a:cubicBezTo>
                  <a:pt x="-473" y="22563"/>
                  <a:pt x="32758" y="-6165"/>
                  <a:pt x="63082" y="0"/>
                </a:cubicBezTo>
                <a:cubicBezTo>
                  <a:pt x="234711" y="-31926"/>
                  <a:pt x="381268" y="38281"/>
                  <a:pt x="503726" y="0"/>
                </a:cubicBezTo>
                <a:cubicBezTo>
                  <a:pt x="626184" y="-38281"/>
                  <a:pt x="800438" y="44796"/>
                  <a:pt x="944371" y="0"/>
                </a:cubicBezTo>
                <a:cubicBezTo>
                  <a:pt x="1088304" y="-44796"/>
                  <a:pt x="1158389" y="19290"/>
                  <a:pt x="1315440" y="0"/>
                </a:cubicBezTo>
                <a:cubicBezTo>
                  <a:pt x="1472491" y="-19290"/>
                  <a:pt x="1727532" y="28824"/>
                  <a:pt x="1964810" y="0"/>
                </a:cubicBezTo>
                <a:cubicBezTo>
                  <a:pt x="2202088" y="-28824"/>
                  <a:pt x="2173510" y="21470"/>
                  <a:pt x="2335879" y="0"/>
                </a:cubicBezTo>
                <a:cubicBezTo>
                  <a:pt x="2498248" y="-21470"/>
                  <a:pt x="2840549" y="82159"/>
                  <a:pt x="3054825" y="0"/>
                </a:cubicBezTo>
                <a:cubicBezTo>
                  <a:pt x="3269101" y="-82159"/>
                  <a:pt x="3504891" y="53747"/>
                  <a:pt x="3773772" y="0"/>
                </a:cubicBezTo>
                <a:cubicBezTo>
                  <a:pt x="4042653" y="-53747"/>
                  <a:pt x="4172903" y="49830"/>
                  <a:pt x="4353567" y="0"/>
                </a:cubicBezTo>
                <a:cubicBezTo>
                  <a:pt x="4534232" y="-49830"/>
                  <a:pt x="4731807" y="4387"/>
                  <a:pt x="4863787" y="0"/>
                </a:cubicBezTo>
                <a:cubicBezTo>
                  <a:pt x="4995767" y="-4387"/>
                  <a:pt x="5422928" y="34964"/>
                  <a:pt x="5582733" y="0"/>
                </a:cubicBezTo>
                <a:cubicBezTo>
                  <a:pt x="5742538" y="-34964"/>
                  <a:pt x="5919660" y="26199"/>
                  <a:pt x="6232103" y="0"/>
                </a:cubicBezTo>
                <a:cubicBezTo>
                  <a:pt x="6544546" y="-26199"/>
                  <a:pt x="6758760" y="79062"/>
                  <a:pt x="7020625" y="0"/>
                </a:cubicBezTo>
                <a:cubicBezTo>
                  <a:pt x="7057871" y="4758"/>
                  <a:pt x="7086849" y="28656"/>
                  <a:pt x="7083707" y="63082"/>
                </a:cubicBezTo>
                <a:cubicBezTo>
                  <a:pt x="7102137" y="175240"/>
                  <a:pt x="7077367" y="317816"/>
                  <a:pt x="7083707" y="415583"/>
                </a:cubicBezTo>
                <a:cubicBezTo>
                  <a:pt x="7090047" y="513350"/>
                  <a:pt x="7048218" y="683239"/>
                  <a:pt x="7083707" y="754260"/>
                </a:cubicBezTo>
                <a:cubicBezTo>
                  <a:pt x="7090922" y="783190"/>
                  <a:pt x="7059988" y="810726"/>
                  <a:pt x="7020625" y="817342"/>
                </a:cubicBezTo>
                <a:cubicBezTo>
                  <a:pt x="6739757" y="852470"/>
                  <a:pt x="6608642" y="748073"/>
                  <a:pt x="6440830" y="817342"/>
                </a:cubicBezTo>
                <a:cubicBezTo>
                  <a:pt x="6273018" y="886611"/>
                  <a:pt x="6174347" y="807911"/>
                  <a:pt x="6000185" y="817342"/>
                </a:cubicBezTo>
                <a:cubicBezTo>
                  <a:pt x="5826023" y="826773"/>
                  <a:pt x="5692729" y="803842"/>
                  <a:pt x="5489966" y="817342"/>
                </a:cubicBezTo>
                <a:cubicBezTo>
                  <a:pt x="5287203" y="830842"/>
                  <a:pt x="5087982" y="753310"/>
                  <a:pt x="4840595" y="817342"/>
                </a:cubicBezTo>
                <a:cubicBezTo>
                  <a:pt x="4593208" y="881374"/>
                  <a:pt x="4536882" y="804302"/>
                  <a:pt x="4260800" y="817342"/>
                </a:cubicBezTo>
                <a:cubicBezTo>
                  <a:pt x="3984718" y="830382"/>
                  <a:pt x="3962953" y="756204"/>
                  <a:pt x="3681004" y="817342"/>
                </a:cubicBezTo>
                <a:cubicBezTo>
                  <a:pt x="3399055" y="878480"/>
                  <a:pt x="3264041" y="810202"/>
                  <a:pt x="3101209" y="817342"/>
                </a:cubicBezTo>
                <a:cubicBezTo>
                  <a:pt x="2938378" y="824482"/>
                  <a:pt x="2895592" y="776922"/>
                  <a:pt x="2730140" y="817342"/>
                </a:cubicBezTo>
                <a:cubicBezTo>
                  <a:pt x="2564688" y="857762"/>
                  <a:pt x="2235394" y="804933"/>
                  <a:pt x="2080769" y="817342"/>
                </a:cubicBezTo>
                <a:cubicBezTo>
                  <a:pt x="1926144" y="829751"/>
                  <a:pt x="1629973" y="787560"/>
                  <a:pt x="1500974" y="817342"/>
                </a:cubicBezTo>
                <a:cubicBezTo>
                  <a:pt x="1371975" y="847124"/>
                  <a:pt x="1102503" y="771200"/>
                  <a:pt x="921179" y="817342"/>
                </a:cubicBezTo>
                <a:cubicBezTo>
                  <a:pt x="739855" y="863484"/>
                  <a:pt x="391013" y="807737"/>
                  <a:pt x="63082" y="817342"/>
                </a:cubicBezTo>
                <a:cubicBezTo>
                  <a:pt x="29488" y="817413"/>
                  <a:pt x="2334" y="790025"/>
                  <a:pt x="0" y="754260"/>
                </a:cubicBezTo>
                <a:cubicBezTo>
                  <a:pt x="-5456" y="676802"/>
                  <a:pt x="37179" y="512535"/>
                  <a:pt x="0" y="415583"/>
                </a:cubicBezTo>
                <a:cubicBezTo>
                  <a:pt x="-37179" y="318631"/>
                  <a:pt x="32660" y="207023"/>
                  <a:pt x="0" y="630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can we use all 2756 descriptors provided by PaDEL?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D5B8-1AF7-729E-7800-5DCE3648AEB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3309D82-1FEE-0359-1C69-02663242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2FF-04DF-AB49-3B11-B63DB5B2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CD83-0990-BC26-FDD0-00DCBF0628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A11245-017F-0694-A6FD-96DB99890028}"/>
              </a:ext>
            </a:extLst>
          </p:cNvPr>
          <p:cNvSpPr/>
          <p:nvPr/>
        </p:nvSpPr>
        <p:spPr>
          <a:xfrm>
            <a:off x="4448714" y="853480"/>
            <a:ext cx="7531795" cy="5509998"/>
          </a:xfrm>
          <a:custGeom>
            <a:avLst/>
            <a:gdLst>
              <a:gd name="connsiteX0" fmla="*/ 0 w 7531795"/>
              <a:gd name="connsiteY0" fmla="*/ 712112 h 5509998"/>
              <a:gd name="connsiteX1" fmla="*/ 712112 w 7531795"/>
              <a:gd name="connsiteY1" fmla="*/ 0 h 5509998"/>
              <a:gd name="connsiteX2" fmla="*/ 1267346 w 7531795"/>
              <a:gd name="connsiteY2" fmla="*/ 0 h 5509998"/>
              <a:gd name="connsiteX3" fmla="*/ 1700428 w 7531795"/>
              <a:gd name="connsiteY3" fmla="*/ 0 h 5509998"/>
              <a:gd name="connsiteX4" fmla="*/ 2316737 w 7531795"/>
              <a:gd name="connsiteY4" fmla="*/ 0 h 5509998"/>
              <a:gd name="connsiteX5" fmla="*/ 2749820 w 7531795"/>
              <a:gd name="connsiteY5" fmla="*/ 0 h 5509998"/>
              <a:gd name="connsiteX6" fmla="*/ 3243978 w 7531795"/>
              <a:gd name="connsiteY6" fmla="*/ 0 h 5509998"/>
              <a:gd name="connsiteX7" fmla="*/ 3677060 w 7531795"/>
              <a:gd name="connsiteY7" fmla="*/ 0 h 5509998"/>
              <a:gd name="connsiteX8" fmla="*/ 4049067 w 7531795"/>
              <a:gd name="connsiteY8" fmla="*/ 0 h 5509998"/>
              <a:gd name="connsiteX9" fmla="*/ 4421073 w 7531795"/>
              <a:gd name="connsiteY9" fmla="*/ 0 h 5509998"/>
              <a:gd name="connsiteX10" fmla="*/ 4854156 w 7531795"/>
              <a:gd name="connsiteY10" fmla="*/ 0 h 5509998"/>
              <a:gd name="connsiteX11" fmla="*/ 5470465 w 7531795"/>
              <a:gd name="connsiteY11" fmla="*/ 0 h 5509998"/>
              <a:gd name="connsiteX12" fmla="*/ 5903547 w 7531795"/>
              <a:gd name="connsiteY12" fmla="*/ 0 h 5509998"/>
              <a:gd name="connsiteX13" fmla="*/ 6819683 w 7531795"/>
              <a:gd name="connsiteY13" fmla="*/ 0 h 5509998"/>
              <a:gd name="connsiteX14" fmla="*/ 7531795 w 7531795"/>
              <a:gd name="connsiteY14" fmla="*/ 712112 h 5509998"/>
              <a:gd name="connsiteX15" fmla="*/ 7531795 w 7531795"/>
              <a:gd name="connsiteY15" fmla="*/ 1295794 h 5509998"/>
              <a:gd name="connsiteX16" fmla="*/ 7531795 w 7531795"/>
              <a:gd name="connsiteY16" fmla="*/ 1920334 h 5509998"/>
              <a:gd name="connsiteX17" fmla="*/ 7531795 w 7531795"/>
              <a:gd name="connsiteY17" fmla="*/ 2504016 h 5509998"/>
              <a:gd name="connsiteX18" fmla="*/ 7531795 w 7531795"/>
              <a:gd name="connsiteY18" fmla="*/ 2965125 h 5509998"/>
              <a:gd name="connsiteX19" fmla="*/ 7531795 w 7531795"/>
              <a:gd name="connsiteY19" fmla="*/ 3426233 h 5509998"/>
              <a:gd name="connsiteX20" fmla="*/ 7531795 w 7531795"/>
              <a:gd name="connsiteY20" fmla="*/ 4091631 h 5509998"/>
              <a:gd name="connsiteX21" fmla="*/ 7531795 w 7531795"/>
              <a:gd name="connsiteY21" fmla="*/ 4797886 h 5509998"/>
              <a:gd name="connsiteX22" fmla="*/ 6819683 w 7531795"/>
              <a:gd name="connsiteY22" fmla="*/ 5509998 h 5509998"/>
              <a:gd name="connsiteX23" fmla="*/ 6264449 w 7531795"/>
              <a:gd name="connsiteY23" fmla="*/ 5509998 h 5509998"/>
              <a:gd name="connsiteX24" fmla="*/ 5770291 w 7531795"/>
              <a:gd name="connsiteY24" fmla="*/ 5509998 h 5509998"/>
              <a:gd name="connsiteX25" fmla="*/ 5276133 w 7531795"/>
              <a:gd name="connsiteY25" fmla="*/ 5509998 h 5509998"/>
              <a:gd name="connsiteX26" fmla="*/ 4843051 w 7531795"/>
              <a:gd name="connsiteY26" fmla="*/ 5509998 h 5509998"/>
              <a:gd name="connsiteX27" fmla="*/ 4165666 w 7531795"/>
              <a:gd name="connsiteY27" fmla="*/ 5509998 h 5509998"/>
              <a:gd name="connsiteX28" fmla="*/ 3488281 w 7531795"/>
              <a:gd name="connsiteY28" fmla="*/ 5509998 h 5509998"/>
              <a:gd name="connsiteX29" fmla="*/ 2933047 w 7531795"/>
              <a:gd name="connsiteY29" fmla="*/ 5509998 h 5509998"/>
              <a:gd name="connsiteX30" fmla="*/ 2377813 w 7531795"/>
              <a:gd name="connsiteY30" fmla="*/ 5509998 h 5509998"/>
              <a:gd name="connsiteX31" fmla="*/ 1883655 w 7531795"/>
              <a:gd name="connsiteY31" fmla="*/ 5509998 h 5509998"/>
              <a:gd name="connsiteX32" fmla="*/ 1328421 w 7531795"/>
              <a:gd name="connsiteY32" fmla="*/ 5509998 h 5509998"/>
              <a:gd name="connsiteX33" fmla="*/ 712112 w 7531795"/>
              <a:gd name="connsiteY33" fmla="*/ 5509998 h 5509998"/>
              <a:gd name="connsiteX34" fmla="*/ 0 w 7531795"/>
              <a:gd name="connsiteY34" fmla="*/ 4797886 h 5509998"/>
              <a:gd name="connsiteX35" fmla="*/ 0 w 7531795"/>
              <a:gd name="connsiteY35" fmla="*/ 4295919 h 5509998"/>
              <a:gd name="connsiteX36" fmla="*/ 0 w 7531795"/>
              <a:gd name="connsiteY36" fmla="*/ 3753095 h 5509998"/>
              <a:gd name="connsiteX37" fmla="*/ 0 w 7531795"/>
              <a:gd name="connsiteY37" fmla="*/ 3251129 h 5509998"/>
              <a:gd name="connsiteX38" fmla="*/ 0 w 7531795"/>
              <a:gd name="connsiteY38" fmla="*/ 2585731 h 5509998"/>
              <a:gd name="connsiteX39" fmla="*/ 0 w 7531795"/>
              <a:gd name="connsiteY39" fmla="*/ 2002049 h 5509998"/>
              <a:gd name="connsiteX40" fmla="*/ 0 w 7531795"/>
              <a:gd name="connsiteY40" fmla="*/ 1377509 h 5509998"/>
              <a:gd name="connsiteX41" fmla="*/ 0 w 7531795"/>
              <a:gd name="connsiteY41" fmla="*/ 712112 h 55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531795" h="5509998" fill="none" extrusionOk="0">
                <a:moveTo>
                  <a:pt x="0" y="712112"/>
                </a:moveTo>
                <a:cubicBezTo>
                  <a:pt x="42419" y="247552"/>
                  <a:pt x="350097" y="-5411"/>
                  <a:pt x="712112" y="0"/>
                </a:cubicBezTo>
                <a:cubicBezTo>
                  <a:pt x="936846" y="-8430"/>
                  <a:pt x="997853" y="40922"/>
                  <a:pt x="1267346" y="0"/>
                </a:cubicBezTo>
                <a:cubicBezTo>
                  <a:pt x="1536839" y="-40922"/>
                  <a:pt x="1512931" y="45765"/>
                  <a:pt x="1700428" y="0"/>
                </a:cubicBezTo>
                <a:cubicBezTo>
                  <a:pt x="1887925" y="-45765"/>
                  <a:pt x="2073347" y="13875"/>
                  <a:pt x="2316737" y="0"/>
                </a:cubicBezTo>
                <a:cubicBezTo>
                  <a:pt x="2560127" y="-13875"/>
                  <a:pt x="2591268" y="18942"/>
                  <a:pt x="2749820" y="0"/>
                </a:cubicBezTo>
                <a:cubicBezTo>
                  <a:pt x="2908372" y="-18942"/>
                  <a:pt x="3127154" y="22905"/>
                  <a:pt x="3243978" y="0"/>
                </a:cubicBezTo>
                <a:cubicBezTo>
                  <a:pt x="3360802" y="-22905"/>
                  <a:pt x="3553212" y="30331"/>
                  <a:pt x="3677060" y="0"/>
                </a:cubicBezTo>
                <a:cubicBezTo>
                  <a:pt x="3800908" y="-30331"/>
                  <a:pt x="3955244" y="43015"/>
                  <a:pt x="4049067" y="0"/>
                </a:cubicBezTo>
                <a:cubicBezTo>
                  <a:pt x="4142890" y="-43015"/>
                  <a:pt x="4331026" y="25719"/>
                  <a:pt x="4421073" y="0"/>
                </a:cubicBezTo>
                <a:cubicBezTo>
                  <a:pt x="4511120" y="-25719"/>
                  <a:pt x="4658503" y="2495"/>
                  <a:pt x="4854156" y="0"/>
                </a:cubicBezTo>
                <a:cubicBezTo>
                  <a:pt x="5049809" y="-2495"/>
                  <a:pt x="5249550" y="19002"/>
                  <a:pt x="5470465" y="0"/>
                </a:cubicBezTo>
                <a:cubicBezTo>
                  <a:pt x="5691380" y="-19002"/>
                  <a:pt x="5745321" y="28914"/>
                  <a:pt x="5903547" y="0"/>
                </a:cubicBezTo>
                <a:cubicBezTo>
                  <a:pt x="6061773" y="-28914"/>
                  <a:pt x="6451705" y="10278"/>
                  <a:pt x="6819683" y="0"/>
                </a:cubicBezTo>
                <a:cubicBezTo>
                  <a:pt x="7314787" y="-56346"/>
                  <a:pt x="7557618" y="309005"/>
                  <a:pt x="7531795" y="712112"/>
                </a:cubicBezTo>
                <a:cubicBezTo>
                  <a:pt x="7567460" y="958444"/>
                  <a:pt x="7499357" y="1125427"/>
                  <a:pt x="7531795" y="1295794"/>
                </a:cubicBezTo>
                <a:cubicBezTo>
                  <a:pt x="7564233" y="1466161"/>
                  <a:pt x="7463715" y="1768961"/>
                  <a:pt x="7531795" y="1920334"/>
                </a:cubicBezTo>
                <a:cubicBezTo>
                  <a:pt x="7599875" y="2071707"/>
                  <a:pt x="7514800" y="2340024"/>
                  <a:pt x="7531795" y="2504016"/>
                </a:cubicBezTo>
                <a:cubicBezTo>
                  <a:pt x="7548790" y="2668008"/>
                  <a:pt x="7480667" y="2848554"/>
                  <a:pt x="7531795" y="2965125"/>
                </a:cubicBezTo>
                <a:cubicBezTo>
                  <a:pt x="7582923" y="3081696"/>
                  <a:pt x="7530508" y="3293741"/>
                  <a:pt x="7531795" y="3426233"/>
                </a:cubicBezTo>
                <a:cubicBezTo>
                  <a:pt x="7533082" y="3558725"/>
                  <a:pt x="7463917" y="3909670"/>
                  <a:pt x="7531795" y="4091631"/>
                </a:cubicBezTo>
                <a:cubicBezTo>
                  <a:pt x="7599673" y="4273592"/>
                  <a:pt x="7452821" y="4638081"/>
                  <a:pt x="7531795" y="4797886"/>
                </a:cubicBezTo>
                <a:cubicBezTo>
                  <a:pt x="7533944" y="5173675"/>
                  <a:pt x="7144802" y="5505883"/>
                  <a:pt x="6819683" y="5509998"/>
                </a:cubicBezTo>
                <a:cubicBezTo>
                  <a:pt x="6626766" y="5534825"/>
                  <a:pt x="6516577" y="5498345"/>
                  <a:pt x="6264449" y="5509998"/>
                </a:cubicBezTo>
                <a:cubicBezTo>
                  <a:pt x="6012321" y="5521651"/>
                  <a:pt x="5940434" y="5454278"/>
                  <a:pt x="5770291" y="5509998"/>
                </a:cubicBezTo>
                <a:cubicBezTo>
                  <a:pt x="5600148" y="5565718"/>
                  <a:pt x="5451537" y="5489755"/>
                  <a:pt x="5276133" y="5509998"/>
                </a:cubicBezTo>
                <a:cubicBezTo>
                  <a:pt x="5100729" y="5530241"/>
                  <a:pt x="4962746" y="5470829"/>
                  <a:pt x="4843051" y="5509998"/>
                </a:cubicBezTo>
                <a:cubicBezTo>
                  <a:pt x="4723356" y="5549167"/>
                  <a:pt x="4326930" y="5489933"/>
                  <a:pt x="4165666" y="5509998"/>
                </a:cubicBezTo>
                <a:cubicBezTo>
                  <a:pt x="4004403" y="5530063"/>
                  <a:pt x="3709273" y="5438954"/>
                  <a:pt x="3488281" y="5509998"/>
                </a:cubicBezTo>
                <a:cubicBezTo>
                  <a:pt x="3267290" y="5581042"/>
                  <a:pt x="3057930" y="5490575"/>
                  <a:pt x="2933047" y="5509998"/>
                </a:cubicBezTo>
                <a:cubicBezTo>
                  <a:pt x="2808164" y="5529421"/>
                  <a:pt x="2573721" y="5507534"/>
                  <a:pt x="2377813" y="5509998"/>
                </a:cubicBezTo>
                <a:cubicBezTo>
                  <a:pt x="2181905" y="5512462"/>
                  <a:pt x="2017278" y="5505044"/>
                  <a:pt x="1883655" y="5509998"/>
                </a:cubicBezTo>
                <a:cubicBezTo>
                  <a:pt x="1750032" y="5514952"/>
                  <a:pt x="1547842" y="5467381"/>
                  <a:pt x="1328421" y="5509998"/>
                </a:cubicBezTo>
                <a:cubicBezTo>
                  <a:pt x="1109000" y="5552615"/>
                  <a:pt x="895166" y="5503897"/>
                  <a:pt x="712112" y="5509998"/>
                </a:cubicBezTo>
                <a:cubicBezTo>
                  <a:pt x="306826" y="5510641"/>
                  <a:pt x="24137" y="5181792"/>
                  <a:pt x="0" y="4797886"/>
                </a:cubicBezTo>
                <a:cubicBezTo>
                  <a:pt x="-28964" y="4684921"/>
                  <a:pt x="22693" y="4487223"/>
                  <a:pt x="0" y="4295919"/>
                </a:cubicBezTo>
                <a:cubicBezTo>
                  <a:pt x="-22693" y="4104615"/>
                  <a:pt x="589" y="3915337"/>
                  <a:pt x="0" y="3753095"/>
                </a:cubicBezTo>
                <a:cubicBezTo>
                  <a:pt x="-589" y="3590853"/>
                  <a:pt x="15834" y="3352960"/>
                  <a:pt x="0" y="3251129"/>
                </a:cubicBezTo>
                <a:cubicBezTo>
                  <a:pt x="-15834" y="3149298"/>
                  <a:pt x="73858" y="2724776"/>
                  <a:pt x="0" y="2585731"/>
                </a:cubicBezTo>
                <a:cubicBezTo>
                  <a:pt x="-73858" y="2446686"/>
                  <a:pt x="46618" y="2156497"/>
                  <a:pt x="0" y="2002049"/>
                </a:cubicBezTo>
                <a:cubicBezTo>
                  <a:pt x="-46618" y="1847601"/>
                  <a:pt x="70449" y="1655783"/>
                  <a:pt x="0" y="1377509"/>
                </a:cubicBezTo>
                <a:cubicBezTo>
                  <a:pt x="-70449" y="1099235"/>
                  <a:pt x="68693" y="976387"/>
                  <a:pt x="0" y="712112"/>
                </a:cubicBezTo>
                <a:close/>
              </a:path>
              <a:path w="7531795" h="5509998" stroke="0" extrusionOk="0">
                <a:moveTo>
                  <a:pt x="0" y="712112"/>
                </a:moveTo>
                <a:cubicBezTo>
                  <a:pt x="-7150" y="232913"/>
                  <a:pt x="351662" y="-44843"/>
                  <a:pt x="712112" y="0"/>
                </a:cubicBezTo>
                <a:cubicBezTo>
                  <a:pt x="847515" y="-36538"/>
                  <a:pt x="982973" y="7510"/>
                  <a:pt x="1145194" y="0"/>
                </a:cubicBezTo>
                <a:cubicBezTo>
                  <a:pt x="1307415" y="-7510"/>
                  <a:pt x="1478973" y="48742"/>
                  <a:pt x="1578277" y="0"/>
                </a:cubicBezTo>
                <a:cubicBezTo>
                  <a:pt x="1677581" y="-48742"/>
                  <a:pt x="1812489" y="25854"/>
                  <a:pt x="1950283" y="0"/>
                </a:cubicBezTo>
                <a:cubicBezTo>
                  <a:pt x="2088077" y="-25854"/>
                  <a:pt x="2297321" y="32780"/>
                  <a:pt x="2566593" y="0"/>
                </a:cubicBezTo>
                <a:cubicBezTo>
                  <a:pt x="2835865" y="-32780"/>
                  <a:pt x="2771055" y="41450"/>
                  <a:pt x="2938599" y="0"/>
                </a:cubicBezTo>
                <a:cubicBezTo>
                  <a:pt x="3106143" y="-41450"/>
                  <a:pt x="3400575" y="12583"/>
                  <a:pt x="3615984" y="0"/>
                </a:cubicBezTo>
                <a:cubicBezTo>
                  <a:pt x="3831394" y="-12583"/>
                  <a:pt x="4059313" y="79194"/>
                  <a:pt x="4293370" y="0"/>
                </a:cubicBezTo>
                <a:cubicBezTo>
                  <a:pt x="4527427" y="-79194"/>
                  <a:pt x="4654942" y="46913"/>
                  <a:pt x="4848603" y="0"/>
                </a:cubicBezTo>
                <a:cubicBezTo>
                  <a:pt x="5042264" y="-46913"/>
                  <a:pt x="5096373" y="8174"/>
                  <a:pt x="5342761" y="0"/>
                </a:cubicBezTo>
                <a:cubicBezTo>
                  <a:pt x="5589149" y="-8174"/>
                  <a:pt x="5758272" y="23243"/>
                  <a:pt x="6020146" y="0"/>
                </a:cubicBezTo>
                <a:cubicBezTo>
                  <a:pt x="6282020" y="-23243"/>
                  <a:pt x="6626789" y="52126"/>
                  <a:pt x="6819683" y="0"/>
                </a:cubicBezTo>
                <a:cubicBezTo>
                  <a:pt x="7198584" y="2733"/>
                  <a:pt x="7564180" y="304820"/>
                  <a:pt x="7531795" y="712112"/>
                </a:cubicBezTo>
                <a:cubicBezTo>
                  <a:pt x="7543308" y="906551"/>
                  <a:pt x="7528379" y="1144807"/>
                  <a:pt x="7531795" y="1377509"/>
                </a:cubicBezTo>
                <a:cubicBezTo>
                  <a:pt x="7535211" y="1610211"/>
                  <a:pt x="7523001" y="1657160"/>
                  <a:pt x="7531795" y="1920334"/>
                </a:cubicBezTo>
                <a:cubicBezTo>
                  <a:pt x="7540589" y="2183509"/>
                  <a:pt x="7523115" y="2262054"/>
                  <a:pt x="7531795" y="2381443"/>
                </a:cubicBezTo>
                <a:cubicBezTo>
                  <a:pt x="7540475" y="2500832"/>
                  <a:pt x="7520708" y="2678036"/>
                  <a:pt x="7531795" y="2883409"/>
                </a:cubicBezTo>
                <a:cubicBezTo>
                  <a:pt x="7542882" y="3088782"/>
                  <a:pt x="7474649" y="3327690"/>
                  <a:pt x="7531795" y="3467091"/>
                </a:cubicBezTo>
                <a:cubicBezTo>
                  <a:pt x="7588941" y="3606492"/>
                  <a:pt x="7511192" y="3702552"/>
                  <a:pt x="7531795" y="3928200"/>
                </a:cubicBezTo>
                <a:cubicBezTo>
                  <a:pt x="7552398" y="4153848"/>
                  <a:pt x="7428146" y="4474078"/>
                  <a:pt x="7531795" y="4797886"/>
                </a:cubicBezTo>
                <a:cubicBezTo>
                  <a:pt x="7531322" y="5226064"/>
                  <a:pt x="7263008" y="5538067"/>
                  <a:pt x="6819683" y="5509998"/>
                </a:cubicBezTo>
                <a:cubicBezTo>
                  <a:pt x="6547419" y="5576060"/>
                  <a:pt x="6410710" y="5460215"/>
                  <a:pt x="6203374" y="5509998"/>
                </a:cubicBezTo>
                <a:cubicBezTo>
                  <a:pt x="5996038" y="5559781"/>
                  <a:pt x="5855479" y="5509423"/>
                  <a:pt x="5648140" y="5509998"/>
                </a:cubicBezTo>
                <a:cubicBezTo>
                  <a:pt x="5440801" y="5510573"/>
                  <a:pt x="5210936" y="5474247"/>
                  <a:pt x="5092906" y="5509998"/>
                </a:cubicBezTo>
                <a:cubicBezTo>
                  <a:pt x="4974876" y="5545749"/>
                  <a:pt x="4821991" y="5505101"/>
                  <a:pt x="4720900" y="5509998"/>
                </a:cubicBezTo>
                <a:cubicBezTo>
                  <a:pt x="4619809" y="5514895"/>
                  <a:pt x="4306166" y="5500713"/>
                  <a:pt x="4104590" y="5509998"/>
                </a:cubicBezTo>
                <a:cubicBezTo>
                  <a:pt x="3903014" y="5519283"/>
                  <a:pt x="3665020" y="5465806"/>
                  <a:pt x="3549356" y="5509998"/>
                </a:cubicBezTo>
                <a:cubicBezTo>
                  <a:pt x="3433692" y="5554190"/>
                  <a:pt x="3253538" y="5503888"/>
                  <a:pt x="2994123" y="5509998"/>
                </a:cubicBezTo>
                <a:cubicBezTo>
                  <a:pt x="2734708" y="5516108"/>
                  <a:pt x="2610394" y="5458114"/>
                  <a:pt x="2438889" y="5509998"/>
                </a:cubicBezTo>
                <a:cubicBezTo>
                  <a:pt x="2267384" y="5561882"/>
                  <a:pt x="2021055" y="5482838"/>
                  <a:pt x="1822579" y="5509998"/>
                </a:cubicBezTo>
                <a:cubicBezTo>
                  <a:pt x="1624103" y="5537158"/>
                  <a:pt x="1457517" y="5459612"/>
                  <a:pt x="1267346" y="5509998"/>
                </a:cubicBezTo>
                <a:cubicBezTo>
                  <a:pt x="1077175" y="5560384"/>
                  <a:pt x="890041" y="5475369"/>
                  <a:pt x="712112" y="5509998"/>
                </a:cubicBezTo>
                <a:cubicBezTo>
                  <a:pt x="344266" y="5524842"/>
                  <a:pt x="-25110" y="5134893"/>
                  <a:pt x="0" y="4797886"/>
                </a:cubicBezTo>
                <a:cubicBezTo>
                  <a:pt x="-19460" y="4636629"/>
                  <a:pt x="56571" y="4415587"/>
                  <a:pt x="0" y="4295919"/>
                </a:cubicBezTo>
                <a:cubicBezTo>
                  <a:pt x="-56571" y="4176251"/>
                  <a:pt x="44679" y="3919466"/>
                  <a:pt x="0" y="3793953"/>
                </a:cubicBezTo>
                <a:cubicBezTo>
                  <a:pt x="-44679" y="3668440"/>
                  <a:pt x="33930" y="3311565"/>
                  <a:pt x="0" y="3169413"/>
                </a:cubicBezTo>
                <a:cubicBezTo>
                  <a:pt x="-33930" y="3027261"/>
                  <a:pt x="50420" y="2895154"/>
                  <a:pt x="0" y="2667447"/>
                </a:cubicBezTo>
                <a:cubicBezTo>
                  <a:pt x="-50420" y="2439740"/>
                  <a:pt x="51399" y="2331134"/>
                  <a:pt x="0" y="2042907"/>
                </a:cubicBezTo>
                <a:cubicBezTo>
                  <a:pt x="-51399" y="1754680"/>
                  <a:pt x="20438" y="1592281"/>
                  <a:pt x="0" y="1418367"/>
                </a:cubicBezTo>
                <a:cubicBezTo>
                  <a:pt x="-20438" y="1244453"/>
                  <a:pt x="11791" y="971444"/>
                  <a:pt x="0" y="7121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selection and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B56127-D7F7-5C28-A463-E4C0FC337074}"/>
              </a:ext>
            </a:extLst>
          </p:cNvPr>
          <p:cNvSpPr/>
          <p:nvPr/>
        </p:nvSpPr>
        <p:spPr>
          <a:xfrm>
            <a:off x="4569029" y="1807899"/>
            <a:ext cx="2264403" cy="945461"/>
          </a:xfrm>
          <a:custGeom>
            <a:avLst/>
            <a:gdLst>
              <a:gd name="connsiteX0" fmla="*/ 0 w 2264403"/>
              <a:gd name="connsiteY0" fmla="*/ 157580 h 945461"/>
              <a:gd name="connsiteX1" fmla="*/ 157580 w 2264403"/>
              <a:gd name="connsiteY1" fmla="*/ 0 h 945461"/>
              <a:gd name="connsiteX2" fmla="*/ 664383 w 2264403"/>
              <a:gd name="connsiteY2" fmla="*/ 0 h 945461"/>
              <a:gd name="connsiteX3" fmla="*/ 1171186 w 2264403"/>
              <a:gd name="connsiteY3" fmla="*/ 0 h 945461"/>
              <a:gd name="connsiteX4" fmla="*/ 1658497 w 2264403"/>
              <a:gd name="connsiteY4" fmla="*/ 0 h 945461"/>
              <a:gd name="connsiteX5" fmla="*/ 2106823 w 2264403"/>
              <a:gd name="connsiteY5" fmla="*/ 0 h 945461"/>
              <a:gd name="connsiteX6" fmla="*/ 2264403 w 2264403"/>
              <a:gd name="connsiteY6" fmla="*/ 157580 h 945461"/>
              <a:gd name="connsiteX7" fmla="*/ 2264403 w 2264403"/>
              <a:gd name="connsiteY7" fmla="*/ 460124 h 945461"/>
              <a:gd name="connsiteX8" fmla="*/ 2264403 w 2264403"/>
              <a:gd name="connsiteY8" fmla="*/ 787881 h 945461"/>
              <a:gd name="connsiteX9" fmla="*/ 2106823 w 2264403"/>
              <a:gd name="connsiteY9" fmla="*/ 945461 h 945461"/>
              <a:gd name="connsiteX10" fmla="*/ 1639005 w 2264403"/>
              <a:gd name="connsiteY10" fmla="*/ 945461 h 945461"/>
              <a:gd name="connsiteX11" fmla="*/ 1151694 w 2264403"/>
              <a:gd name="connsiteY11" fmla="*/ 945461 h 945461"/>
              <a:gd name="connsiteX12" fmla="*/ 664383 w 2264403"/>
              <a:gd name="connsiteY12" fmla="*/ 945461 h 945461"/>
              <a:gd name="connsiteX13" fmla="*/ 157580 w 2264403"/>
              <a:gd name="connsiteY13" fmla="*/ 945461 h 945461"/>
              <a:gd name="connsiteX14" fmla="*/ 0 w 2264403"/>
              <a:gd name="connsiteY14" fmla="*/ 787881 h 945461"/>
              <a:gd name="connsiteX15" fmla="*/ 0 w 2264403"/>
              <a:gd name="connsiteY15" fmla="*/ 479034 h 945461"/>
              <a:gd name="connsiteX16" fmla="*/ 0 w 2264403"/>
              <a:gd name="connsiteY16" fmla="*/ 157580 h 94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4403" h="945461" fill="none" extrusionOk="0">
                <a:moveTo>
                  <a:pt x="0" y="157580"/>
                </a:moveTo>
                <a:cubicBezTo>
                  <a:pt x="-12910" y="68406"/>
                  <a:pt x="67920" y="2393"/>
                  <a:pt x="157580" y="0"/>
                </a:cubicBezTo>
                <a:cubicBezTo>
                  <a:pt x="271752" y="-4451"/>
                  <a:pt x="435325" y="58472"/>
                  <a:pt x="664383" y="0"/>
                </a:cubicBezTo>
                <a:cubicBezTo>
                  <a:pt x="893441" y="-58472"/>
                  <a:pt x="936824" y="10102"/>
                  <a:pt x="1171186" y="0"/>
                </a:cubicBezTo>
                <a:cubicBezTo>
                  <a:pt x="1405548" y="-10102"/>
                  <a:pt x="1495814" y="20766"/>
                  <a:pt x="1658497" y="0"/>
                </a:cubicBezTo>
                <a:cubicBezTo>
                  <a:pt x="1821180" y="-20766"/>
                  <a:pt x="1982775" y="2506"/>
                  <a:pt x="2106823" y="0"/>
                </a:cubicBezTo>
                <a:cubicBezTo>
                  <a:pt x="2211040" y="-4718"/>
                  <a:pt x="2269727" y="65548"/>
                  <a:pt x="2264403" y="157580"/>
                </a:cubicBezTo>
                <a:cubicBezTo>
                  <a:pt x="2293169" y="229238"/>
                  <a:pt x="2264234" y="345902"/>
                  <a:pt x="2264403" y="460124"/>
                </a:cubicBezTo>
                <a:cubicBezTo>
                  <a:pt x="2264572" y="574346"/>
                  <a:pt x="2233584" y="647307"/>
                  <a:pt x="2264403" y="787881"/>
                </a:cubicBezTo>
                <a:cubicBezTo>
                  <a:pt x="2247513" y="877578"/>
                  <a:pt x="2200510" y="963356"/>
                  <a:pt x="2106823" y="945461"/>
                </a:cubicBezTo>
                <a:cubicBezTo>
                  <a:pt x="1936584" y="981268"/>
                  <a:pt x="1871980" y="941516"/>
                  <a:pt x="1639005" y="945461"/>
                </a:cubicBezTo>
                <a:cubicBezTo>
                  <a:pt x="1406030" y="949406"/>
                  <a:pt x="1260648" y="899830"/>
                  <a:pt x="1151694" y="945461"/>
                </a:cubicBezTo>
                <a:cubicBezTo>
                  <a:pt x="1042740" y="991092"/>
                  <a:pt x="831977" y="888143"/>
                  <a:pt x="664383" y="945461"/>
                </a:cubicBezTo>
                <a:cubicBezTo>
                  <a:pt x="496789" y="1002779"/>
                  <a:pt x="338180" y="922543"/>
                  <a:pt x="157580" y="945461"/>
                </a:cubicBezTo>
                <a:cubicBezTo>
                  <a:pt x="78804" y="940056"/>
                  <a:pt x="4992" y="889999"/>
                  <a:pt x="0" y="787881"/>
                </a:cubicBezTo>
                <a:cubicBezTo>
                  <a:pt x="-1870" y="724147"/>
                  <a:pt x="9132" y="606268"/>
                  <a:pt x="0" y="479034"/>
                </a:cubicBezTo>
                <a:cubicBezTo>
                  <a:pt x="-9132" y="351800"/>
                  <a:pt x="2519" y="241401"/>
                  <a:pt x="0" y="157580"/>
                </a:cubicBezTo>
                <a:close/>
              </a:path>
              <a:path w="2264403" h="945461" stroke="0" extrusionOk="0">
                <a:moveTo>
                  <a:pt x="0" y="157580"/>
                </a:moveTo>
                <a:cubicBezTo>
                  <a:pt x="-1410" y="53612"/>
                  <a:pt x="78922" y="-11431"/>
                  <a:pt x="157580" y="0"/>
                </a:cubicBezTo>
                <a:cubicBezTo>
                  <a:pt x="247424" y="-51120"/>
                  <a:pt x="477814" y="22480"/>
                  <a:pt x="605906" y="0"/>
                </a:cubicBezTo>
                <a:cubicBezTo>
                  <a:pt x="733998" y="-22480"/>
                  <a:pt x="857918" y="2015"/>
                  <a:pt x="1054232" y="0"/>
                </a:cubicBezTo>
                <a:cubicBezTo>
                  <a:pt x="1250546" y="-2015"/>
                  <a:pt x="1375399" y="9767"/>
                  <a:pt x="1483065" y="0"/>
                </a:cubicBezTo>
                <a:cubicBezTo>
                  <a:pt x="1590731" y="-9767"/>
                  <a:pt x="1903540" y="72337"/>
                  <a:pt x="2106823" y="0"/>
                </a:cubicBezTo>
                <a:cubicBezTo>
                  <a:pt x="2177304" y="4518"/>
                  <a:pt x="2257629" y="88864"/>
                  <a:pt x="2264403" y="157580"/>
                </a:cubicBezTo>
                <a:cubicBezTo>
                  <a:pt x="2296486" y="249218"/>
                  <a:pt x="2239989" y="371460"/>
                  <a:pt x="2264403" y="485337"/>
                </a:cubicBezTo>
                <a:cubicBezTo>
                  <a:pt x="2288817" y="599214"/>
                  <a:pt x="2255448" y="643101"/>
                  <a:pt x="2264403" y="787881"/>
                </a:cubicBezTo>
                <a:cubicBezTo>
                  <a:pt x="2270925" y="890658"/>
                  <a:pt x="2199139" y="921589"/>
                  <a:pt x="2106823" y="945461"/>
                </a:cubicBezTo>
                <a:cubicBezTo>
                  <a:pt x="1857653" y="996198"/>
                  <a:pt x="1808933" y="917488"/>
                  <a:pt x="1600020" y="945461"/>
                </a:cubicBezTo>
                <a:cubicBezTo>
                  <a:pt x="1391107" y="973434"/>
                  <a:pt x="1246738" y="940493"/>
                  <a:pt x="1073724" y="945461"/>
                </a:cubicBezTo>
                <a:cubicBezTo>
                  <a:pt x="900710" y="950429"/>
                  <a:pt x="727240" y="895971"/>
                  <a:pt x="625398" y="945461"/>
                </a:cubicBezTo>
                <a:cubicBezTo>
                  <a:pt x="523556" y="994951"/>
                  <a:pt x="347811" y="931498"/>
                  <a:pt x="157580" y="945461"/>
                </a:cubicBezTo>
                <a:cubicBezTo>
                  <a:pt x="77191" y="941096"/>
                  <a:pt x="14947" y="864491"/>
                  <a:pt x="0" y="787881"/>
                </a:cubicBezTo>
                <a:cubicBezTo>
                  <a:pt x="-26312" y="645764"/>
                  <a:pt x="33126" y="580336"/>
                  <a:pt x="0" y="491640"/>
                </a:cubicBezTo>
                <a:cubicBezTo>
                  <a:pt x="-33126" y="402944"/>
                  <a:pt x="26783" y="244695"/>
                  <a:pt x="0" y="1575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3-fold calculation for the n-alkylamide 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5D8138-3195-63F4-A7F1-76FF27B56EE4}"/>
              </a:ext>
            </a:extLst>
          </p:cNvPr>
          <p:cNvSpPr/>
          <p:nvPr/>
        </p:nvSpPr>
        <p:spPr>
          <a:xfrm>
            <a:off x="7723494" y="1823814"/>
            <a:ext cx="1571366" cy="913631"/>
          </a:xfrm>
          <a:custGeom>
            <a:avLst/>
            <a:gdLst>
              <a:gd name="connsiteX0" fmla="*/ 0 w 1571366"/>
              <a:gd name="connsiteY0" fmla="*/ 152275 h 913631"/>
              <a:gd name="connsiteX1" fmla="*/ 152275 w 1571366"/>
              <a:gd name="connsiteY1" fmla="*/ 0 h 913631"/>
              <a:gd name="connsiteX2" fmla="*/ 574547 w 1571366"/>
              <a:gd name="connsiteY2" fmla="*/ 0 h 913631"/>
              <a:gd name="connsiteX3" fmla="*/ 971483 w 1571366"/>
              <a:gd name="connsiteY3" fmla="*/ 0 h 913631"/>
              <a:gd name="connsiteX4" fmla="*/ 1419091 w 1571366"/>
              <a:gd name="connsiteY4" fmla="*/ 0 h 913631"/>
              <a:gd name="connsiteX5" fmla="*/ 1571366 w 1571366"/>
              <a:gd name="connsiteY5" fmla="*/ 152275 h 913631"/>
              <a:gd name="connsiteX6" fmla="*/ 1571366 w 1571366"/>
              <a:gd name="connsiteY6" fmla="*/ 450725 h 913631"/>
              <a:gd name="connsiteX7" fmla="*/ 1571366 w 1571366"/>
              <a:gd name="connsiteY7" fmla="*/ 761356 h 913631"/>
              <a:gd name="connsiteX8" fmla="*/ 1419091 w 1571366"/>
              <a:gd name="connsiteY8" fmla="*/ 913631 h 913631"/>
              <a:gd name="connsiteX9" fmla="*/ 996819 w 1571366"/>
              <a:gd name="connsiteY9" fmla="*/ 913631 h 913631"/>
              <a:gd name="connsiteX10" fmla="*/ 574547 w 1571366"/>
              <a:gd name="connsiteY10" fmla="*/ 913631 h 913631"/>
              <a:gd name="connsiteX11" fmla="*/ 152275 w 1571366"/>
              <a:gd name="connsiteY11" fmla="*/ 913631 h 913631"/>
              <a:gd name="connsiteX12" fmla="*/ 0 w 1571366"/>
              <a:gd name="connsiteY12" fmla="*/ 761356 h 913631"/>
              <a:gd name="connsiteX13" fmla="*/ 0 w 1571366"/>
              <a:gd name="connsiteY13" fmla="*/ 462906 h 913631"/>
              <a:gd name="connsiteX14" fmla="*/ 0 w 1571366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1366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57541" y="-31113"/>
                  <a:pt x="486670" y="3061"/>
                  <a:pt x="574547" y="0"/>
                </a:cubicBezTo>
                <a:cubicBezTo>
                  <a:pt x="662424" y="-3061"/>
                  <a:pt x="862146" y="10193"/>
                  <a:pt x="971483" y="0"/>
                </a:cubicBezTo>
                <a:cubicBezTo>
                  <a:pt x="1080820" y="-10193"/>
                  <a:pt x="1216502" y="47494"/>
                  <a:pt x="1419091" y="0"/>
                </a:cubicBezTo>
                <a:cubicBezTo>
                  <a:pt x="1501678" y="1552"/>
                  <a:pt x="1563527" y="61091"/>
                  <a:pt x="1571366" y="152275"/>
                </a:cubicBezTo>
                <a:cubicBezTo>
                  <a:pt x="1602851" y="285403"/>
                  <a:pt x="1567896" y="304429"/>
                  <a:pt x="1571366" y="450725"/>
                </a:cubicBezTo>
                <a:cubicBezTo>
                  <a:pt x="1574836" y="597021"/>
                  <a:pt x="1567355" y="634499"/>
                  <a:pt x="1571366" y="761356"/>
                </a:cubicBezTo>
                <a:cubicBezTo>
                  <a:pt x="1593488" y="854309"/>
                  <a:pt x="1488403" y="924917"/>
                  <a:pt x="1419091" y="913631"/>
                </a:cubicBezTo>
                <a:cubicBezTo>
                  <a:pt x="1271873" y="928569"/>
                  <a:pt x="1192599" y="885877"/>
                  <a:pt x="996819" y="913631"/>
                </a:cubicBezTo>
                <a:cubicBezTo>
                  <a:pt x="801039" y="941385"/>
                  <a:pt x="754006" y="882323"/>
                  <a:pt x="574547" y="913631"/>
                </a:cubicBezTo>
                <a:cubicBezTo>
                  <a:pt x="395088" y="944939"/>
                  <a:pt x="342613" y="896895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1571366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251416" y="-23588"/>
                  <a:pt x="411793" y="37909"/>
                  <a:pt x="549211" y="0"/>
                </a:cubicBezTo>
                <a:cubicBezTo>
                  <a:pt x="686629" y="-37909"/>
                  <a:pt x="749003" y="44884"/>
                  <a:pt x="946146" y="0"/>
                </a:cubicBezTo>
                <a:cubicBezTo>
                  <a:pt x="1143290" y="-44884"/>
                  <a:pt x="1208983" y="55587"/>
                  <a:pt x="1419091" y="0"/>
                </a:cubicBezTo>
                <a:cubicBezTo>
                  <a:pt x="1510133" y="13240"/>
                  <a:pt x="1562324" y="65152"/>
                  <a:pt x="1571366" y="152275"/>
                </a:cubicBezTo>
                <a:cubicBezTo>
                  <a:pt x="1580937" y="244220"/>
                  <a:pt x="1549074" y="352227"/>
                  <a:pt x="1571366" y="450725"/>
                </a:cubicBezTo>
                <a:cubicBezTo>
                  <a:pt x="1593658" y="549223"/>
                  <a:pt x="1535468" y="622826"/>
                  <a:pt x="1571366" y="761356"/>
                </a:cubicBezTo>
                <a:cubicBezTo>
                  <a:pt x="1568242" y="843705"/>
                  <a:pt x="1517156" y="910226"/>
                  <a:pt x="1419091" y="913631"/>
                </a:cubicBezTo>
                <a:cubicBezTo>
                  <a:pt x="1277722" y="933946"/>
                  <a:pt x="1121035" y="903909"/>
                  <a:pt x="1034823" y="913631"/>
                </a:cubicBezTo>
                <a:cubicBezTo>
                  <a:pt x="948611" y="923353"/>
                  <a:pt x="817203" y="870159"/>
                  <a:pt x="599883" y="913631"/>
                </a:cubicBezTo>
                <a:cubicBezTo>
                  <a:pt x="382563" y="957103"/>
                  <a:pt x="365917" y="912293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variation between the calculations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079A7-3363-F0ED-723F-048C20F9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4" y="2910205"/>
            <a:ext cx="3461923" cy="217497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71387B-B432-3F5A-31C9-5A1309856C7D}"/>
              </a:ext>
            </a:extLst>
          </p:cNvPr>
          <p:cNvSpPr/>
          <p:nvPr/>
        </p:nvSpPr>
        <p:spPr>
          <a:xfrm>
            <a:off x="6974882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446881" y="1060583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selection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BC0FF9-67C5-CAE8-6D45-9FB63966F36F}"/>
              </a:ext>
            </a:extLst>
          </p:cNvPr>
          <p:cNvSpPr/>
          <p:nvPr/>
        </p:nvSpPr>
        <p:spPr>
          <a:xfrm>
            <a:off x="9436310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73973D-422A-FC99-3249-43211FCDE2B0}"/>
              </a:ext>
            </a:extLst>
          </p:cNvPr>
          <p:cNvSpPr/>
          <p:nvPr/>
        </p:nvSpPr>
        <p:spPr>
          <a:xfrm>
            <a:off x="10184922" y="1950131"/>
            <a:ext cx="1571366" cy="743927"/>
          </a:xfrm>
          <a:custGeom>
            <a:avLst/>
            <a:gdLst>
              <a:gd name="connsiteX0" fmla="*/ 0 w 1571366"/>
              <a:gd name="connsiteY0" fmla="*/ 123990 h 743927"/>
              <a:gd name="connsiteX1" fmla="*/ 123990 w 1571366"/>
              <a:gd name="connsiteY1" fmla="*/ 0 h 743927"/>
              <a:gd name="connsiteX2" fmla="*/ 525417 w 1571366"/>
              <a:gd name="connsiteY2" fmla="*/ 0 h 743927"/>
              <a:gd name="connsiteX3" fmla="*/ 966546 w 1571366"/>
              <a:gd name="connsiteY3" fmla="*/ 0 h 743927"/>
              <a:gd name="connsiteX4" fmla="*/ 1447376 w 1571366"/>
              <a:gd name="connsiteY4" fmla="*/ 0 h 743927"/>
              <a:gd name="connsiteX5" fmla="*/ 1571366 w 1571366"/>
              <a:gd name="connsiteY5" fmla="*/ 123990 h 743927"/>
              <a:gd name="connsiteX6" fmla="*/ 1571366 w 1571366"/>
              <a:gd name="connsiteY6" fmla="*/ 619937 h 743927"/>
              <a:gd name="connsiteX7" fmla="*/ 1447376 w 1571366"/>
              <a:gd name="connsiteY7" fmla="*/ 743927 h 743927"/>
              <a:gd name="connsiteX8" fmla="*/ 1032715 w 1571366"/>
              <a:gd name="connsiteY8" fmla="*/ 743927 h 743927"/>
              <a:gd name="connsiteX9" fmla="*/ 631288 w 1571366"/>
              <a:gd name="connsiteY9" fmla="*/ 743927 h 743927"/>
              <a:gd name="connsiteX10" fmla="*/ 123990 w 1571366"/>
              <a:gd name="connsiteY10" fmla="*/ 743927 h 743927"/>
              <a:gd name="connsiteX11" fmla="*/ 0 w 1571366"/>
              <a:gd name="connsiteY11" fmla="*/ 619937 h 743927"/>
              <a:gd name="connsiteX12" fmla="*/ 0 w 1571366"/>
              <a:gd name="connsiteY12" fmla="*/ 123990 h 7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1366" h="743927" fill="none" extrusionOk="0">
                <a:moveTo>
                  <a:pt x="0" y="123990"/>
                </a:moveTo>
                <a:cubicBezTo>
                  <a:pt x="12379" y="47374"/>
                  <a:pt x="65588" y="-7023"/>
                  <a:pt x="123990" y="0"/>
                </a:cubicBezTo>
                <a:cubicBezTo>
                  <a:pt x="279222" y="-43977"/>
                  <a:pt x="369612" y="40621"/>
                  <a:pt x="525417" y="0"/>
                </a:cubicBezTo>
                <a:cubicBezTo>
                  <a:pt x="681222" y="-40621"/>
                  <a:pt x="857163" y="2941"/>
                  <a:pt x="966546" y="0"/>
                </a:cubicBezTo>
                <a:cubicBezTo>
                  <a:pt x="1075929" y="-2941"/>
                  <a:pt x="1248640" y="18519"/>
                  <a:pt x="1447376" y="0"/>
                </a:cubicBezTo>
                <a:cubicBezTo>
                  <a:pt x="1514218" y="-9571"/>
                  <a:pt x="1565057" y="68116"/>
                  <a:pt x="1571366" y="123990"/>
                </a:cubicBezTo>
                <a:cubicBezTo>
                  <a:pt x="1588728" y="300362"/>
                  <a:pt x="1542610" y="415755"/>
                  <a:pt x="1571366" y="619937"/>
                </a:cubicBezTo>
                <a:cubicBezTo>
                  <a:pt x="1577057" y="693585"/>
                  <a:pt x="1513602" y="746824"/>
                  <a:pt x="1447376" y="743927"/>
                </a:cubicBezTo>
                <a:cubicBezTo>
                  <a:pt x="1303585" y="756052"/>
                  <a:pt x="1154197" y="694628"/>
                  <a:pt x="1032715" y="743927"/>
                </a:cubicBezTo>
                <a:cubicBezTo>
                  <a:pt x="911233" y="793226"/>
                  <a:pt x="740121" y="720002"/>
                  <a:pt x="631288" y="743927"/>
                </a:cubicBezTo>
                <a:cubicBezTo>
                  <a:pt x="522455" y="767852"/>
                  <a:pt x="234782" y="730954"/>
                  <a:pt x="123990" y="743927"/>
                </a:cubicBezTo>
                <a:cubicBezTo>
                  <a:pt x="40963" y="737178"/>
                  <a:pt x="13559" y="695844"/>
                  <a:pt x="0" y="619937"/>
                </a:cubicBezTo>
                <a:cubicBezTo>
                  <a:pt x="-47796" y="439363"/>
                  <a:pt x="36312" y="267472"/>
                  <a:pt x="0" y="123990"/>
                </a:cubicBezTo>
                <a:close/>
              </a:path>
              <a:path w="1571366" h="743927" stroke="0" extrusionOk="0">
                <a:moveTo>
                  <a:pt x="0" y="123990"/>
                </a:moveTo>
                <a:cubicBezTo>
                  <a:pt x="-1584" y="36484"/>
                  <a:pt x="60597" y="-6943"/>
                  <a:pt x="123990" y="0"/>
                </a:cubicBezTo>
                <a:cubicBezTo>
                  <a:pt x="208742" y="-16548"/>
                  <a:pt x="448342" y="8155"/>
                  <a:pt x="538651" y="0"/>
                </a:cubicBezTo>
                <a:cubicBezTo>
                  <a:pt x="628960" y="-8155"/>
                  <a:pt x="794084" y="2956"/>
                  <a:pt x="953312" y="0"/>
                </a:cubicBezTo>
                <a:cubicBezTo>
                  <a:pt x="1112540" y="-2956"/>
                  <a:pt x="1276245" y="18126"/>
                  <a:pt x="1447376" y="0"/>
                </a:cubicBezTo>
                <a:cubicBezTo>
                  <a:pt x="1524625" y="16725"/>
                  <a:pt x="1565700" y="53617"/>
                  <a:pt x="1571366" y="123990"/>
                </a:cubicBezTo>
                <a:cubicBezTo>
                  <a:pt x="1628467" y="246554"/>
                  <a:pt x="1536008" y="419534"/>
                  <a:pt x="1571366" y="619937"/>
                </a:cubicBezTo>
                <a:cubicBezTo>
                  <a:pt x="1573400" y="682696"/>
                  <a:pt x="1515679" y="746926"/>
                  <a:pt x="1447376" y="743927"/>
                </a:cubicBezTo>
                <a:cubicBezTo>
                  <a:pt x="1273421" y="761826"/>
                  <a:pt x="1165655" y="741873"/>
                  <a:pt x="1045949" y="743927"/>
                </a:cubicBezTo>
                <a:cubicBezTo>
                  <a:pt x="926243" y="745981"/>
                  <a:pt x="695051" y="728592"/>
                  <a:pt x="578353" y="743927"/>
                </a:cubicBezTo>
                <a:cubicBezTo>
                  <a:pt x="461655" y="759262"/>
                  <a:pt x="254123" y="740691"/>
                  <a:pt x="123990" y="743927"/>
                </a:cubicBezTo>
                <a:cubicBezTo>
                  <a:pt x="37476" y="747353"/>
                  <a:pt x="14249" y="682254"/>
                  <a:pt x="0" y="619937"/>
                </a:cubicBezTo>
                <a:cubicBezTo>
                  <a:pt x="-45554" y="479122"/>
                  <a:pt x="27803" y="351918"/>
                  <a:pt x="0" y="123990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Unstable descriptors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BF70B8-4FE6-6A7F-1C0F-6974F8C09754}"/>
              </a:ext>
            </a:extLst>
          </p:cNvPr>
          <p:cNvSpPr/>
          <p:nvPr/>
        </p:nvSpPr>
        <p:spPr>
          <a:xfrm>
            <a:off x="9727819" y="3041112"/>
            <a:ext cx="2028469" cy="913631"/>
          </a:xfrm>
          <a:custGeom>
            <a:avLst/>
            <a:gdLst>
              <a:gd name="connsiteX0" fmla="*/ 0 w 2028469"/>
              <a:gd name="connsiteY0" fmla="*/ 152275 h 913631"/>
              <a:gd name="connsiteX1" fmla="*/ 152275 w 2028469"/>
              <a:gd name="connsiteY1" fmla="*/ 0 h 913631"/>
              <a:gd name="connsiteX2" fmla="*/ 726915 w 2028469"/>
              <a:gd name="connsiteY2" fmla="*/ 0 h 913631"/>
              <a:gd name="connsiteX3" fmla="*/ 1267076 w 2028469"/>
              <a:gd name="connsiteY3" fmla="*/ 0 h 913631"/>
              <a:gd name="connsiteX4" fmla="*/ 1876194 w 2028469"/>
              <a:gd name="connsiteY4" fmla="*/ 0 h 913631"/>
              <a:gd name="connsiteX5" fmla="*/ 2028469 w 2028469"/>
              <a:gd name="connsiteY5" fmla="*/ 152275 h 913631"/>
              <a:gd name="connsiteX6" fmla="*/ 2028469 w 2028469"/>
              <a:gd name="connsiteY6" fmla="*/ 450725 h 913631"/>
              <a:gd name="connsiteX7" fmla="*/ 2028469 w 2028469"/>
              <a:gd name="connsiteY7" fmla="*/ 761356 h 913631"/>
              <a:gd name="connsiteX8" fmla="*/ 1876194 w 2028469"/>
              <a:gd name="connsiteY8" fmla="*/ 913631 h 913631"/>
              <a:gd name="connsiteX9" fmla="*/ 1301554 w 2028469"/>
              <a:gd name="connsiteY9" fmla="*/ 913631 h 913631"/>
              <a:gd name="connsiteX10" fmla="*/ 726915 w 2028469"/>
              <a:gd name="connsiteY10" fmla="*/ 913631 h 913631"/>
              <a:gd name="connsiteX11" fmla="*/ 152275 w 2028469"/>
              <a:gd name="connsiteY11" fmla="*/ 913631 h 913631"/>
              <a:gd name="connsiteX12" fmla="*/ 0 w 2028469"/>
              <a:gd name="connsiteY12" fmla="*/ 761356 h 913631"/>
              <a:gd name="connsiteX13" fmla="*/ 0 w 2028469"/>
              <a:gd name="connsiteY13" fmla="*/ 462906 h 913631"/>
              <a:gd name="connsiteX14" fmla="*/ 0 w 2028469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8469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32906" y="-23934"/>
                  <a:pt x="580796" y="46101"/>
                  <a:pt x="726915" y="0"/>
                </a:cubicBezTo>
                <a:cubicBezTo>
                  <a:pt x="873034" y="-46101"/>
                  <a:pt x="1119444" y="22391"/>
                  <a:pt x="1267076" y="0"/>
                </a:cubicBezTo>
                <a:cubicBezTo>
                  <a:pt x="1414708" y="-22391"/>
                  <a:pt x="1701262" y="23380"/>
                  <a:pt x="1876194" y="0"/>
                </a:cubicBezTo>
                <a:cubicBezTo>
                  <a:pt x="1958781" y="1552"/>
                  <a:pt x="2020630" y="61091"/>
                  <a:pt x="2028469" y="152275"/>
                </a:cubicBezTo>
                <a:cubicBezTo>
                  <a:pt x="2059954" y="285403"/>
                  <a:pt x="2024999" y="304429"/>
                  <a:pt x="2028469" y="450725"/>
                </a:cubicBezTo>
                <a:cubicBezTo>
                  <a:pt x="2031939" y="597021"/>
                  <a:pt x="2024458" y="634499"/>
                  <a:pt x="2028469" y="761356"/>
                </a:cubicBezTo>
                <a:cubicBezTo>
                  <a:pt x="2050591" y="854309"/>
                  <a:pt x="1945506" y="924917"/>
                  <a:pt x="1876194" y="913631"/>
                </a:cubicBezTo>
                <a:cubicBezTo>
                  <a:pt x="1668652" y="916147"/>
                  <a:pt x="1440979" y="905876"/>
                  <a:pt x="1301554" y="913631"/>
                </a:cubicBezTo>
                <a:cubicBezTo>
                  <a:pt x="1162129" y="921386"/>
                  <a:pt x="928839" y="888416"/>
                  <a:pt x="726915" y="913631"/>
                </a:cubicBezTo>
                <a:cubicBezTo>
                  <a:pt x="524991" y="938846"/>
                  <a:pt x="419117" y="893936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2028469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02176" y="-5353"/>
                  <a:pt x="435331" y="33057"/>
                  <a:pt x="692436" y="0"/>
                </a:cubicBezTo>
                <a:cubicBezTo>
                  <a:pt x="949541" y="-33057"/>
                  <a:pt x="1022289" y="27712"/>
                  <a:pt x="1232598" y="0"/>
                </a:cubicBezTo>
                <a:cubicBezTo>
                  <a:pt x="1442907" y="-27712"/>
                  <a:pt x="1673151" y="42875"/>
                  <a:pt x="1876194" y="0"/>
                </a:cubicBezTo>
                <a:cubicBezTo>
                  <a:pt x="1967236" y="13240"/>
                  <a:pt x="2019427" y="65152"/>
                  <a:pt x="2028469" y="152275"/>
                </a:cubicBezTo>
                <a:cubicBezTo>
                  <a:pt x="2038040" y="244220"/>
                  <a:pt x="2006177" y="352227"/>
                  <a:pt x="2028469" y="450725"/>
                </a:cubicBezTo>
                <a:cubicBezTo>
                  <a:pt x="2050761" y="549223"/>
                  <a:pt x="1992571" y="622826"/>
                  <a:pt x="2028469" y="761356"/>
                </a:cubicBezTo>
                <a:cubicBezTo>
                  <a:pt x="2025345" y="843705"/>
                  <a:pt x="1974259" y="910226"/>
                  <a:pt x="1876194" y="913631"/>
                </a:cubicBezTo>
                <a:cubicBezTo>
                  <a:pt x="1755718" y="955899"/>
                  <a:pt x="1521706" y="901225"/>
                  <a:pt x="1353272" y="913631"/>
                </a:cubicBezTo>
                <a:cubicBezTo>
                  <a:pt x="1184838" y="926037"/>
                  <a:pt x="929689" y="910204"/>
                  <a:pt x="761393" y="913631"/>
                </a:cubicBezTo>
                <a:cubicBezTo>
                  <a:pt x="593097" y="917058"/>
                  <a:pt x="420832" y="858694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with missing values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11BC5-C67D-D275-4EE0-A5794B96C90F}"/>
              </a:ext>
            </a:extLst>
          </p:cNvPr>
          <p:cNvSpPr/>
          <p:nvPr/>
        </p:nvSpPr>
        <p:spPr>
          <a:xfrm>
            <a:off x="6379484" y="5495187"/>
            <a:ext cx="3824314" cy="604460"/>
          </a:xfrm>
          <a:custGeom>
            <a:avLst/>
            <a:gdLst>
              <a:gd name="connsiteX0" fmla="*/ 0 w 3824314"/>
              <a:gd name="connsiteY0" fmla="*/ 270182 h 604460"/>
              <a:gd name="connsiteX1" fmla="*/ 270182 w 3824314"/>
              <a:gd name="connsiteY1" fmla="*/ 0 h 604460"/>
              <a:gd name="connsiteX2" fmla="*/ 850347 w 3824314"/>
              <a:gd name="connsiteY2" fmla="*/ 0 h 604460"/>
              <a:gd name="connsiteX3" fmla="*/ 1397672 w 3824314"/>
              <a:gd name="connsiteY3" fmla="*/ 0 h 604460"/>
              <a:gd name="connsiteX4" fmla="*/ 1944997 w 3824314"/>
              <a:gd name="connsiteY4" fmla="*/ 0 h 604460"/>
              <a:gd name="connsiteX5" fmla="*/ 2393803 w 3824314"/>
              <a:gd name="connsiteY5" fmla="*/ 0 h 604460"/>
              <a:gd name="connsiteX6" fmla="*/ 2973968 w 3824314"/>
              <a:gd name="connsiteY6" fmla="*/ 0 h 604460"/>
              <a:gd name="connsiteX7" fmla="*/ 3554132 w 3824314"/>
              <a:gd name="connsiteY7" fmla="*/ 0 h 604460"/>
              <a:gd name="connsiteX8" fmla="*/ 3824314 w 3824314"/>
              <a:gd name="connsiteY8" fmla="*/ 270182 h 604460"/>
              <a:gd name="connsiteX9" fmla="*/ 3824314 w 3824314"/>
              <a:gd name="connsiteY9" fmla="*/ 334278 h 604460"/>
              <a:gd name="connsiteX10" fmla="*/ 3554132 w 3824314"/>
              <a:gd name="connsiteY10" fmla="*/ 604460 h 604460"/>
              <a:gd name="connsiteX11" fmla="*/ 3006807 w 3824314"/>
              <a:gd name="connsiteY11" fmla="*/ 604460 h 604460"/>
              <a:gd name="connsiteX12" fmla="*/ 2525161 w 3824314"/>
              <a:gd name="connsiteY12" fmla="*/ 604460 h 604460"/>
              <a:gd name="connsiteX13" fmla="*/ 1944997 w 3824314"/>
              <a:gd name="connsiteY13" fmla="*/ 604460 h 604460"/>
              <a:gd name="connsiteX14" fmla="*/ 1463350 w 3824314"/>
              <a:gd name="connsiteY14" fmla="*/ 604460 h 604460"/>
              <a:gd name="connsiteX15" fmla="*/ 883186 w 3824314"/>
              <a:gd name="connsiteY15" fmla="*/ 604460 h 604460"/>
              <a:gd name="connsiteX16" fmla="*/ 270182 w 3824314"/>
              <a:gd name="connsiteY16" fmla="*/ 604460 h 604460"/>
              <a:gd name="connsiteX17" fmla="*/ 0 w 3824314"/>
              <a:gd name="connsiteY17" fmla="*/ 334278 h 604460"/>
              <a:gd name="connsiteX18" fmla="*/ 0 w 3824314"/>
              <a:gd name="connsiteY18" fmla="*/ 270182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24314" h="604460" fill="none" extrusionOk="0">
                <a:moveTo>
                  <a:pt x="0" y="270182"/>
                </a:moveTo>
                <a:cubicBezTo>
                  <a:pt x="-203" y="135893"/>
                  <a:pt x="136953" y="8969"/>
                  <a:pt x="270182" y="0"/>
                </a:cubicBezTo>
                <a:cubicBezTo>
                  <a:pt x="492837" y="-30786"/>
                  <a:pt x="671440" y="31163"/>
                  <a:pt x="850347" y="0"/>
                </a:cubicBezTo>
                <a:cubicBezTo>
                  <a:pt x="1029255" y="-31163"/>
                  <a:pt x="1140029" y="26966"/>
                  <a:pt x="1397672" y="0"/>
                </a:cubicBezTo>
                <a:cubicBezTo>
                  <a:pt x="1655316" y="-26966"/>
                  <a:pt x="1800098" y="4178"/>
                  <a:pt x="1944997" y="0"/>
                </a:cubicBezTo>
                <a:cubicBezTo>
                  <a:pt x="2089897" y="-4178"/>
                  <a:pt x="2246113" y="42087"/>
                  <a:pt x="2393803" y="0"/>
                </a:cubicBezTo>
                <a:cubicBezTo>
                  <a:pt x="2541493" y="-42087"/>
                  <a:pt x="2843817" y="12172"/>
                  <a:pt x="2973968" y="0"/>
                </a:cubicBezTo>
                <a:cubicBezTo>
                  <a:pt x="3104119" y="-12172"/>
                  <a:pt x="3285535" y="62743"/>
                  <a:pt x="3554132" y="0"/>
                </a:cubicBezTo>
                <a:cubicBezTo>
                  <a:pt x="3664758" y="6096"/>
                  <a:pt x="3827072" y="128377"/>
                  <a:pt x="3824314" y="270182"/>
                </a:cubicBezTo>
                <a:cubicBezTo>
                  <a:pt x="3826945" y="288301"/>
                  <a:pt x="3819150" y="310552"/>
                  <a:pt x="3824314" y="334278"/>
                </a:cubicBezTo>
                <a:cubicBezTo>
                  <a:pt x="3820907" y="513678"/>
                  <a:pt x="3669229" y="599866"/>
                  <a:pt x="3554132" y="604460"/>
                </a:cubicBezTo>
                <a:cubicBezTo>
                  <a:pt x="3323268" y="618707"/>
                  <a:pt x="3133319" y="570969"/>
                  <a:pt x="3006807" y="604460"/>
                </a:cubicBezTo>
                <a:cubicBezTo>
                  <a:pt x="2880295" y="637951"/>
                  <a:pt x="2713773" y="560951"/>
                  <a:pt x="2525161" y="604460"/>
                </a:cubicBezTo>
                <a:cubicBezTo>
                  <a:pt x="2336549" y="647969"/>
                  <a:pt x="2079241" y="547189"/>
                  <a:pt x="1944997" y="604460"/>
                </a:cubicBezTo>
                <a:cubicBezTo>
                  <a:pt x="1810753" y="661731"/>
                  <a:pt x="1700454" y="562559"/>
                  <a:pt x="1463350" y="604460"/>
                </a:cubicBezTo>
                <a:cubicBezTo>
                  <a:pt x="1226246" y="646361"/>
                  <a:pt x="1163960" y="583356"/>
                  <a:pt x="883186" y="604460"/>
                </a:cubicBezTo>
                <a:cubicBezTo>
                  <a:pt x="602412" y="625564"/>
                  <a:pt x="400315" y="582002"/>
                  <a:pt x="270182" y="604460"/>
                </a:cubicBezTo>
                <a:cubicBezTo>
                  <a:pt x="111466" y="574700"/>
                  <a:pt x="15153" y="465671"/>
                  <a:pt x="0" y="334278"/>
                </a:cubicBezTo>
                <a:cubicBezTo>
                  <a:pt x="-3415" y="312566"/>
                  <a:pt x="4249" y="302230"/>
                  <a:pt x="0" y="270182"/>
                </a:cubicBezTo>
                <a:close/>
              </a:path>
              <a:path w="3824314" h="604460" stroke="0" extrusionOk="0">
                <a:moveTo>
                  <a:pt x="0" y="270182"/>
                </a:moveTo>
                <a:cubicBezTo>
                  <a:pt x="-2479" y="91186"/>
                  <a:pt x="124866" y="-5326"/>
                  <a:pt x="270182" y="0"/>
                </a:cubicBezTo>
                <a:cubicBezTo>
                  <a:pt x="465854" y="-41508"/>
                  <a:pt x="520099" y="30517"/>
                  <a:pt x="751828" y="0"/>
                </a:cubicBezTo>
                <a:cubicBezTo>
                  <a:pt x="983557" y="-30517"/>
                  <a:pt x="1019097" y="23053"/>
                  <a:pt x="1233474" y="0"/>
                </a:cubicBezTo>
                <a:cubicBezTo>
                  <a:pt x="1447851" y="-23053"/>
                  <a:pt x="1580121" y="18850"/>
                  <a:pt x="1682281" y="0"/>
                </a:cubicBezTo>
                <a:cubicBezTo>
                  <a:pt x="1784441" y="-18850"/>
                  <a:pt x="2084468" y="62177"/>
                  <a:pt x="2262445" y="0"/>
                </a:cubicBezTo>
                <a:cubicBezTo>
                  <a:pt x="2440422" y="-62177"/>
                  <a:pt x="2586927" y="42320"/>
                  <a:pt x="2711252" y="0"/>
                </a:cubicBezTo>
                <a:cubicBezTo>
                  <a:pt x="2835577" y="-42320"/>
                  <a:pt x="3250358" y="22018"/>
                  <a:pt x="3554132" y="0"/>
                </a:cubicBezTo>
                <a:cubicBezTo>
                  <a:pt x="3705502" y="-6053"/>
                  <a:pt x="3823316" y="138054"/>
                  <a:pt x="3824314" y="270182"/>
                </a:cubicBezTo>
                <a:cubicBezTo>
                  <a:pt x="3825147" y="287938"/>
                  <a:pt x="3822472" y="317976"/>
                  <a:pt x="3824314" y="334278"/>
                </a:cubicBezTo>
                <a:cubicBezTo>
                  <a:pt x="3842443" y="484818"/>
                  <a:pt x="3708044" y="587784"/>
                  <a:pt x="3554132" y="604460"/>
                </a:cubicBezTo>
                <a:cubicBezTo>
                  <a:pt x="3380715" y="608982"/>
                  <a:pt x="3241197" y="557419"/>
                  <a:pt x="3105326" y="604460"/>
                </a:cubicBezTo>
                <a:cubicBezTo>
                  <a:pt x="2969455" y="651501"/>
                  <a:pt x="2813726" y="593505"/>
                  <a:pt x="2623680" y="604460"/>
                </a:cubicBezTo>
                <a:cubicBezTo>
                  <a:pt x="2433634" y="615415"/>
                  <a:pt x="2220424" y="570223"/>
                  <a:pt x="2010676" y="604460"/>
                </a:cubicBezTo>
                <a:cubicBezTo>
                  <a:pt x="1800928" y="638697"/>
                  <a:pt x="1753372" y="569939"/>
                  <a:pt x="1496190" y="604460"/>
                </a:cubicBezTo>
                <a:cubicBezTo>
                  <a:pt x="1239008" y="638981"/>
                  <a:pt x="1167572" y="566513"/>
                  <a:pt x="1047384" y="604460"/>
                </a:cubicBezTo>
                <a:cubicBezTo>
                  <a:pt x="927196" y="642407"/>
                  <a:pt x="596187" y="526520"/>
                  <a:pt x="270182" y="604460"/>
                </a:cubicBezTo>
                <a:cubicBezTo>
                  <a:pt x="122858" y="586309"/>
                  <a:pt x="-10063" y="503319"/>
                  <a:pt x="0" y="334278"/>
                </a:cubicBezTo>
                <a:cubicBezTo>
                  <a:pt x="-1919" y="303532"/>
                  <a:pt x="5316" y="286497"/>
                  <a:pt x="0" y="270182"/>
                </a:cubicBezTo>
                <a:close/>
              </a:path>
            </a:pathLst>
          </a:custGeom>
          <a:solidFill>
            <a:srgbClr val="92D050">
              <a:alpha val="56078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46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1170 useful descriptors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7F0E8EC-87E9-EEF5-ED3C-531B39A75F24}"/>
              </a:ext>
            </a:extLst>
          </p:cNvPr>
          <p:cNvSpPr/>
          <p:nvPr/>
        </p:nvSpPr>
        <p:spPr>
          <a:xfrm>
            <a:off x="8291641" y="3366076"/>
            <a:ext cx="1144669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69BCA7-ECD6-106E-8D2F-9A8290F7298F}"/>
              </a:ext>
            </a:extLst>
          </p:cNvPr>
          <p:cNvSpPr/>
          <p:nvPr/>
        </p:nvSpPr>
        <p:spPr>
          <a:xfrm>
            <a:off x="8480686" y="4272967"/>
            <a:ext cx="3304172" cy="913631"/>
          </a:xfrm>
          <a:custGeom>
            <a:avLst/>
            <a:gdLst>
              <a:gd name="connsiteX0" fmla="*/ 0 w 3304172"/>
              <a:gd name="connsiteY0" fmla="*/ 152275 h 913631"/>
              <a:gd name="connsiteX1" fmla="*/ 152275 w 3304172"/>
              <a:gd name="connsiteY1" fmla="*/ 0 h 913631"/>
              <a:gd name="connsiteX2" fmla="*/ 782196 w 3304172"/>
              <a:gd name="connsiteY2" fmla="*/ 0 h 913631"/>
              <a:gd name="connsiteX3" fmla="*/ 1382120 w 3304172"/>
              <a:gd name="connsiteY3" fmla="*/ 0 h 913631"/>
              <a:gd name="connsiteX4" fmla="*/ 1982044 w 3304172"/>
              <a:gd name="connsiteY4" fmla="*/ 0 h 913631"/>
              <a:gd name="connsiteX5" fmla="*/ 2491980 w 3304172"/>
              <a:gd name="connsiteY5" fmla="*/ 0 h 913631"/>
              <a:gd name="connsiteX6" fmla="*/ 3151897 w 3304172"/>
              <a:gd name="connsiteY6" fmla="*/ 0 h 913631"/>
              <a:gd name="connsiteX7" fmla="*/ 3304172 w 3304172"/>
              <a:gd name="connsiteY7" fmla="*/ 152275 h 913631"/>
              <a:gd name="connsiteX8" fmla="*/ 3304172 w 3304172"/>
              <a:gd name="connsiteY8" fmla="*/ 450725 h 913631"/>
              <a:gd name="connsiteX9" fmla="*/ 3304172 w 3304172"/>
              <a:gd name="connsiteY9" fmla="*/ 761356 h 913631"/>
              <a:gd name="connsiteX10" fmla="*/ 3151897 w 3304172"/>
              <a:gd name="connsiteY10" fmla="*/ 913631 h 913631"/>
              <a:gd name="connsiteX11" fmla="*/ 2551973 w 3304172"/>
              <a:gd name="connsiteY11" fmla="*/ 913631 h 913631"/>
              <a:gd name="connsiteX12" fmla="*/ 2012041 w 3304172"/>
              <a:gd name="connsiteY12" fmla="*/ 913631 h 913631"/>
              <a:gd name="connsiteX13" fmla="*/ 1382120 w 3304172"/>
              <a:gd name="connsiteY13" fmla="*/ 913631 h 913631"/>
              <a:gd name="connsiteX14" fmla="*/ 842188 w 3304172"/>
              <a:gd name="connsiteY14" fmla="*/ 913631 h 913631"/>
              <a:gd name="connsiteX15" fmla="*/ 152275 w 3304172"/>
              <a:gd name="connsiteY15" fmla="*/ 913631 h 913631"/>
              <a:gd name="connsiteX16" fmla="*/ 0 w 3304172"/>
              <a:gd name="connsiteY16" fmla="*/ 761356 h 913631"/>
              <a:gd name="connsiteX17" fmla="*/ 0 w 3304172"/>
              <a:gd name="connsiteY17" fmla="*/ 462906 h 913631"/>
              <a:gd name="connsiteX18" fmla="*/ 0 w 3304172"/>
              <a:gd name="connsiteY18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4172" h="913631" fill="none" extrusionOk="0">
                <a:moveTo>
                  <a:pt x="0" y="152275"/>
                </a:moveTo>
                <a:cubicBezTo>
                  <a:pt x="-238" y="85729"/>
                  <a:pt x="79312" y="6247"/>
                  <a:pt x="152275" y="0"/>
                </a:cubicBezTo>
                <a:cubicBezTo>
                  <a:pt x="285665" y="-52698"/>
                  <a:pt x="655251" y="43929"/>
                  <a:pt x="782196" y="0"/>
                </a:cubicBezTo>
                <a:cubicBezTo>
                  <a:pt x="909141" y="-43929"/>
                  <a:pt x="1121702" y="1106"/>
                  <a:pt x="1382120" y="0"/>
                </a:cubicBezTo>
                <a:cubicBezTo>
                  <a:pt x="1642538" y="-1106"/>
                  <a:pt x="1793367" y="45658"/>
                  <a:pt x="1982044" y="0"/>
                </a:cubicBezTo>
                <a:cubicBezTo>
                  <a:pt x="2170721" y="-45658"/>
                  <a:pt x="2259343" y="44459"/>
                  <a:pt x="2491980" y="0"/>
                </a:cubicBezTo>
                <a:cubicBezTo>
                  <a:pt x="2724617" y="-44459"/>
                  <a:pt x="3007303" y="30922"/>
                  <a:pt x="3151897" y="0"/>
                </a:cubicBezTo>
                <a:cubicBezTo>
                  <a:pt x="3216798" y="-8905"/>
                  <a:pt x="3315342" y="74296"/>
                  <a:pt x="3304172" y="152275"/>
                </a:cubicBezTo>
                <a:cubicBezTo>
                  <a:pt x="3306569" y="287553"/>
                  <a:pt x="3293019" y="318470"/>
                  <a:pt x="3304172" y="450725"/>
                </a:cubicBezTo>
                <a:cubicBezTo>
                  <a:pt x="3315325" y="582980"/>
                  <a:pt x="3288626" y="613850"/>
                  <a:pt x="3304172" y="761356"/>
                </a:cubicBezTo>
                <a:cubicBezTo>
                  <a:pt x="3302784" y="857754"/>
                  <a:pt x="3220173" y="911501"/>
                  <a:pt x="3151897" y="913631"/>
                </a:cubicBezTo>
                <a:cubicBezTo>
                  <a:pt x="2875499" y="982274"/>
                  <a:pt x="2756478" y="859039"/>
                  <a:pt x="2551973" y="913631"/>
                </a:cubicBezTo>
                <a:cubicBezTo>
                  <a:pt x="2347468" y="968223"/>
                  <a:pt x="2143591" y="884379"/>
                  <a:pt x="2012041" y="913631"/>
                </a:cubicBezTo>
                <a:cubicBezTo>
                  <a:pt x="1880491" y="942883"/>
                  <a:pt x="1557115" y="892490"/>
                  <a:pt x="1382120" y="913631"/>
                </a:cubicBezTo>
                <a:cubicBezTo>
                  <a:pt x="1207125" y="934772"/>
                  <a:pt x="1046620" y="869117"/>
                  <a:pt x="842188" y="913631"/>
                </a:cubicBezTo>
                <a:cubicBezTo>
                  <a:pt x="637756" y="958145"/>
                  <a:pt x="306634" y="847568"/>
                  <a:pt x="152275" y="913631"/>
                </a:cubicBezTo>
                <a:cubicBezTo>
                  <a:pt x="63994" y="926609"/>
                  <a:pt x="-8233" y="851937"/>
                  <a:pt x="0" y="761356"/>
                </a:cubicBezTo>
                <a:cubicBezTo>
                  <a:pt x="-12590" y="667810"/>
                  <a:pt x="10917" y="590933"/>
                  <a:pt x="0" y="462906"/>
                </a:cubicBezTo>
                <a:cubicBezTo>
                  <a:pt x="-10917" y="334879"/>
                  <a:pt x="37201" y="261921"/>
                  <a:pt x="0" y="152275"/>
                </a:cubicBezTo>
                <a:close/>
              </a:path>
              <a:path w="3304172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51362" y="-16178"/>
                  <a:pt x="434820" y="6448"/>
                  <a:pt x="692207" y="0"/>
                </a:cubicBezTo>
                <a:cubicBezTo>
                  <a:pt x="949594" y="-6448"/>
                  <a:pt x="1052017" y="43030"/>
                  <a:pt x="1232139" y="0"/>
                </a:cubicBezTo>
                <a:cubicBezTo>
                  <a:pt x="1412261" y="-43030"/>
                  <a:pt x="1634990" y="46384"/>
                  <a:pt x="1742075" y="0"/>
                </a:cubicBezTo>
                <a:cubicBezTo>
                  <a:pt x="1849160" y="-46384"/>
                  <a:pt x="2070837" y="2866"/>
                  <a:pt x="2371995" y="0"/>
                </a:cubicBezTo>
                <a:cubicBezTo>
                  <a:pt x="2673153" y="-2866"/>
                  <a:pt x="2817744" y="9919"/>
                  <a:pt x="3151897" y="0"/>
                </a:cubicBezTo>
                <a:cubicBezTo>
                  <a:pt x="3218742" y="-5913"/>
                  <a:pt x="3288274" y="59572"/>
                  <a:pt x="3304172" y="152275"/>
                </a:cubicBezTo>
                <a:cubicBezTo>
                  <a:pt x="3308061" y="229092"/>
                  <a:pt x="3281780" y="321222"/>
                  <a:pt x="3304172" y="468997"/>
                </a:cubicBezTo>
                <a:cubicBezTo>
                  <a:pt x="3326564" y="616772"/>
                  <a:pt x="3278324" y="663437"/>
                  <a:pt x="3304172" y="761356"/>
                </a:cubicBezTo>
                <a:cubicBezTo>
                  <a:pt x="3312052" y="846030"/>
                  <a:pt x="3236937" y="910288"/>
                  <a:pt x="3151897" y="913631"/>
                </a:cubicBezTo>
                <a:cubicBezTo>
                  <a:pt x="2982632" y="959740"/>
                  <a:pt x="2835808" y="877678"/>
                  <a:pt x="2641961" y="913631"/>
                </a:cubicBezTo>
                <a:cubicBezTo>
                  <a:pt x="2448114" y="949584"/>
                  <a:pt x="2362616" y="878113"/>
                  <a:pt x="2102029" y="913631"/>
                </a:cubicBezTo>
                <a:cubicBezTo>
                  <a:pt x="1841442" y="949149"/>
                  <a:pt x="1754244" y="850950"/>
                  <a:pt x="1442112" y="913631"/>
                </a:cubicBezTo>
                <a:cubicBezTo>
                  <a:pt x="1129980" y="976312"/>
                  <a:pt x="999212" y="882596"/>
                  <a:pt x="872184" y="913631"/>
                </a:cubicBezTo>
                <a:cubicBezTo>
                  <a:pt x="745156" y="944666"/>
                  <a:pt x="449994" y="877785"/>
                  <a:pt x="152275" y="913631"/>
                </a:cubicBezTo>
                <a:cubicBezTo>
                  <a:pt x="86448" y="898665"/>
                  <a:pt x="4226" y="839275"/>
                  <a:pt x="0" y="761356"/>
                </a:cubicBezTo>
                <a:cubicBezTo>
                  <a:pt x="-9776" y="644925"/>
                  <a:pt x="7814" y="598556"/>
                  <a:pt x="0" y="456816"/>
                </a:cubicBezTo>
                <a:cubicBezTo>
                  <a:pt x="-7814" y="315076"/>
                  <a:pt x="24281" y="267576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of different order of magnitude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D06D83-DDBB-131D-DE10-8CF3F8C88F2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7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6455C30-8EE8-D33F-DDD5-AE45D5ED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D28E46-D67D-1AFE-3E88-73F4166D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04D1F-C3FF-8DD4-F013-2B3506523D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77EF3D-E8F9-46E1-64A7-09F58FA39BA1}"/>
              </a:ext>
            </a:extLst>
          </p:cNvPr>
          <p:cNvSpPr/>
          <p:nvPr/>
        </p:nvSpPr>
        <p:spPr>
          <a:xfrm>
            <a:off x="5906278" y="1110343"/>
            <a:ext cx="5999583" cy="4982547"/>
          </a:xfrm>
          <a:custGeom>
            <a:avLst/>
            <a:gdLst>
              <a:gd name="connsiteX0" fmla="*/ 0 w 5999583"/>
              <a:gd name="connsiteY0" fmla="*/ 643944 h 4982547"/>
              <a:gd name="connsiteX1" fmla="*/ 643944 w 5999583"/>
              <a:gd name="connsiteY1" fmla="*/ 0 h 4982547"/>
              <a:gd name="connsiteX2" fmla="*/ 1185789 w 5999583"/>
              <a:gd name="connsiteY2" fmla="*/ 0 h 4982547"/>
              <a:gd name="connsiteX3" fmla="*/ 1821868 w 5999583"/>
              <a:gd name="connsiteY3" fmla="*/ 0 h 4982547"/>
              <a:gd name="connsiteX4" fmla="*/ 2457947 w 5999583"/>
              <a:gd name="connsiteY4" fmla="*/ 0 h 4982547"/>
              <a:gd name="connsiteX5" fmla="*/ 2999792 w 5999583"/>
              <a:gd name="connsiteY5" fmla="*/ 0 h 4982547"/>
              <a:gd name="connsiteX6" fmla="*/ 3447403 w 5999583"/>
              <a:gd name="connsiteY6" fmla="*/ 0 h 4982547"/>
              <a:gd name="connsiteX7" fmla="*/ 4083481 w 5999583"/>
              <a:gd name="connsiteY7" fmla="*/ 0 h 4982547"/>
              <a:gd name="connsiteX8" fmla="*/ 4625326 w 5999583"/>
              <a:gd name="connsiteY8" fmla="*/ 0 h 4982547"/>
              <a:gd name="connsiteX9" fmla="*/ 5355639 w 5999583"/>
              <a:gd name="connsiteY9" fmla="*/ 0 h 4982547"/>
              <a:gd name="connsiteX10" fmla="*/ 5999583 w 5999583"/>
              <a:gd name="connsiteY10" fmla="*/ 643944 h 4982547"/>
              <a:gd name="connsiteX11" fmla="*/ 5999583 w 5999583"/>
              <a:gd name="connsiteY11" fmla="*/ 1245646 h 4982547"/>
              <a:gd name="connsiteX12" fmla="*/ 5999583 w 5999583"/>
              <a:gd name="connsiteY12" fmla="*/ 1699561 h 4982547"/>
              <a:gd name="connsiteX13" fmla="*/ 5999583 w 5999583"/>
              <a:gd name="connsiteY13" fmla="*/ 2116530 h 4982547"/>
              <a:gd name="connsiteX14" fmla="*/ 5999583 w 5999583"/>
              <a:gd name="connsiteY14" fmla="*/ 2533498 h 4982547"/>
              <a:gd name="connsiteX15" fmla="*/ 5999583 w 5999583"/>
              <a:gd name="connsiteY15" fmla="*/ 2987413 h 4982547"/>
              <a:gd name="connsiteX16" fmla="*/ 5999583 w 5999583"/>
              <a:gd name="connsiteY16" fmla="*/ 3552168 h 4982547"/>
              <a:gd name="connsiteX17" fmla="*/ 5999583 w 5999583"/>
              <a:gd name="connsiteY17" fmla="*/ 4338603 h 4982547"/>
              <a:gd name="connsiteX18" fmla="*/ 5355639 w 5999583"/>
              <a:gd name="connsiteY18" fmla="*/ 4982547 h 4982547"/>
              <a:gd name="connsiteX19" fmla="*/ 4813794 w 5999583"/>
              <a:gd name="connsiteY19" fmla="*/ 4982547 h 4982547"/>
              <a:gd name="connsiteX20" fmla="*/ 4177715 w 5999583"/>
              <a:gd name="connsiteY20" fmla="*/ 4982547 h 4982547"/>
              <a:gd name="connsiteX21" fmla="*/ 3541636 w 5999583"/>
              <a:gd name="connsiteY21" fmla="*/ 4982547 h 4982547"/>
              <a:gd name="connsiteX22" fmla="*/ 2952675 w 5999583"/>
              <a:gd name="connsiteY22" fmla="*/ 4982547 h 4982547"/>
              <a:gd name="connsiteX23" fmla="*/ 2505064 w 5999583"/>
              <a:gd name="connsiteY23" fmla="*/ 4982547 h 4982547"/>
              <a:gd name="connsiteX24" fmla="*/ 2057453 w 5999583"/>
              <a:gd name="connsiteY24" fmla="*/ 4982547 h 4982547"/>
              <a:gd name="connsiteX25" fmla="*/ 1374257 w 5999583"/>
              <a:gd name="connsiteY25" fmla="*/ 4982547 h 4982547"/>
              <a:gd name="connsiteX26" fmla="*/ 643944 w 5999583"/>
              <a:gd name="connsiteY26" fmla="*/ 4982547 h 4982547"/>
              <a:gd name="connsiteX27" fmla="*/ 0 w 5999583"/>
              <a:gd name="connsiteY27" fmla="*/ 4338603 h 4982547"/>
              <a:gd name="connsiteX28" fmla="*/ 0 w 5999583"/>
              <a:gd name="connsiteY28" fmla="*/ 3810795 h 4982547"/>
              <a:gd name="connsiteX29" fmla="*/ 0 w 5999583"/>
              <a:gd name="connsiteY29" fmla="*/ 3319933 h 4982547"/>
              <a:gd name="connsiteX30" fmla="*/ 0 w 5999583"/>
              <a:gd name="connsiteY30" fmla="*/ 2829071 h 4982547"/>
              <a:gd name="connsiteX31" fmla="*/ 0 w 5999583"/>
              <a:gd name="connsiteY31" fmla="*/ 2375156 h 4982547"/>
              <a:gd name="connsiteX32" fmla="*/ 0 w 5999583"/>
              <a:gd name="connsiteY32" fmla="*/ 1773454 h 4982547"/>
              <a:gd name="connsiteX33" fmla="*/ 0 w 5999583"/>
              <a:gd name="connsiteY33" fmla="*/ 1171752 h 4982547"/>
              <a:gd name="connsiteX34" fmla="*/ 0 w 5999583"/>
              <a:gd name="connsiteY34" fmla="*/ 643944 h 498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99583" h="4982547" fill="none" extrusionOk="0">
                <a:moveTo>
                  <a:pt x="0" y="643944"/>
                </a:moveTo>
                <a:cubicBezTo>
                  <a:pt x="-67554" y="250909"/>
                  <a:pt x="314582" y="1156"/>
                  <a:pt x="643944" y="0"/>
                </a:cubicBezTo>
                <a:cubicBezTo>
                  <a:pt x="787909" y="-50561"/>
                  <a:pt x="1016092" y="15617"/>
                  <a:pt x="1185789" y="0"/>
                </a:cubicBezTo>
                <a:cubicBezTo>
                  <a:pt x="1355486" y="-15617"/>
                  <a:pt x="1580119" y="8915"/>
                  <a:pt x="1821868" y="0"/>
                </a:cubicBezTo>
                <a:cubicBezTo>
                  <a:pt x="2063617" y="-8915"/>
                  <a:pt x="2163354" y="38181"/>
                  <a:pt x="2457947" y="0"/>
                </a:cubicBezTo>
                <a:cubicBezTo>
                  <a:pt x="2752540" y="-38181"/>
                  <a:pt x="2791096" y="50170"/>
                  <a:pt x="2999792" y="0"/>
                </a:cubicBezTo>
                <a:cubicBezTo>
                  <a:pt x="3208488" y="-50170"/>
                  <a:pt x="3352339" y="2598"/>
                  <a:pt x="3447403" y="0"/>
                </a:cubicBezTo>
                <a:cubicBezTo>
                  <a:pt x="3542467" y="-2598"/>
                  <a:pt x="3931700" y="62910"/>
                  <a:pt x="4083481" y="0"/>
                </a:cubicBezTo>
                <a:cubicBezTo>
                  <a:pt x="4235262" y="-62910"/>
                  <a:pt x="4488967" y="1513"/>
                  <a:pt x="4625326" y="0"/>
                </a:cubicBezTo>
                <a:cubicBezTo>
                  <a:pt x="4761686" y="-1513"/>
                  <a:pt x="5030375" y="20222"/>
                  <a:pt x="5355639" y="0"/>
                </a:cubicBezTo>
                <a:cubicBezTo>
                  <a:pt x="5775724" y="26321"/>
                  <a:pt x="6029660" y="209654"/>
                  <a:pt x="5999583" y="643944"/>
                </a:cubicBezTo>
                <a:cubicBezTo>
                  <a:pt x="6065900" y="881562"/>
                  <a:pt x="5989179" y="959554"/>
                  <a:pt x="5999583" y="1245646"/>
                </a:cubicBezTo>
                <a:cubicBezTo>
                  <a:pt x="6009987" y="1531738"/>
                  <a:pt x="5994795" y="1499965"/>
                  <a:pt x="5999583" y="1699561"/>
                </a:cubicBezTo>
                <a:cubicBezTo>
                  <a:pt x="6004371" y="1899157"/>
                  <a:pt x="5979839" y="2001413"/>
                  <a:pt x="5999583" y="2116530"/>
                </a:cubicBezTo>
                <a:cubicBezTo>
                  <a:pt x="6019327" y="2231647"/>
                  <a:pt x="5982457" y="2418025"/>
                  <a:pt x="5999583" y="2533498"/>
                </a:cubicBezTo>
                <a:cubicBezTo>
                  <a:pt x="6016709" y="2648971"/>
                  <a:pt x="5981424" y="2838910"/>
                  <a:pt x="5999583" y="2987413"/>
                </a:cubicBezTo>
                <a:cubicBezTo>
                  <a:pt x="6017742" y="3135917"/>
                  <a:pt x="5951422" y="3274194"/>
                  <a:pt x="5999583" y="3552168"/>
                </a:cubicBezTo>
                <a:cubicBezTo>
                  <a:pt x="6047744" y="3830143"/>
                  <a:pt x="5984674" y="4101994"/>
                  <a:pt x="5999583" y="4338603"/>
                </a:cubicBezTo>
                <a:cubicBezTo>
                  <a:pt x="5946630" y="4717791"/>
                  <a:pt x="5684974" y="5031703"/>
                  <a:pt x="5355639" y="4982547"/>
                </a:cubicBezTo>
                <a:cubicBezTo>
                  <a:pt x="5246578" y="4991779"/>
                  <a:pt x="5040444" y="4937113"/>
                  <a:pt x="4813794" y="4982547"/>
                </a:cubicBezTo>
                <a:cubicBezTo>
                  <a:pt x="4587145" y="5027981"/>
                  <a:pt x="4346790" y="4953067"/>
                  <a:pt x="4177715" y="4982547"/>
                </a:cubicBezTo>
                <a:cubicBezTo>
                  <a:pt x="4008640" y="5012027"/>
                  <a:pt x="3786212" y="4927223"/>
                  <a:pt x="3541636" y="4982547"/>
                </a:cubicBezTo>
                <a:cubicBezTo>
                  <a:pt x="3297060" y="5037871"/>
                  <a:pt x="3224385" y="4949133"/>
                  <a:pt x="2952675" y="4982547"/>
                </a:cubicBezTo>
                <a:cubicBezTo>
                  <a:pt x="2680965" y="5015961"/>
                  <a:pt x="2691015" y="4970166"/>
                  <a:pt x="2505064" y="4982547"/>
                </a:cubicBezTo>
                <a:cubicBezTo>
                  <a:pt x="2319113" y="4994928"/>
                  <a:pt x="2223727" y="4933084"/>
                  <a:pt x="2057453" y="4982547"/>
                </a:cubicBezTo>
                <a:cubicBezTo>
                  <a:pt x="1891179" y="5032010"/>
                  <a:pt x="1634895" y="4908179"/>
                  <a:pt x="1374257" y="4982547"/>
                </a:cubicBezTo>
                <a:cubicBezTo>
                  <a:pt x="1113619" y="5056915"/>
                  <a:pt x="920082" y="4947720"/>
                  <a:pt x="643944" y="4982547"/>
                </a:cubicBezTo>
                <a:cubicBezTo>
                  <a:pt x="296675" y="4914395"/>
                  <a:pt x="-36910" y="4692015"/>
                  <a:pt x="0" y="4338603"/>
                </a:cubicBezTo>
                <a:cubicBezTo>
                  <a:pt x="-29762" y="4190240"/>
                  <a:pt x="63039" y="3979826"/>
                  <a:pt x="0" y="3810795"/>
                </a:cubicBezTo>
                <a:cubicBezTo>
                  <a:pt x="-63039" y="3641764"/>
                  <a:pt x="40254" y="3536593"/>
                  <a:pt x="0" y="3319933"/>
                </a:cubicBezTo>
                <a:cubicBezTo>
                  <a:pt x="-40254" y="3103273"/>
                  <a:pt x="40206" y="3038176"/>
                  <a:pt x="0" y="2829071"/>
                </a:cubicBezTo>
                <a:cubicBezTo>
                  <a:pt x="-40206" y="2619966"/>
                  <a:pt x="14956" y="2553113"/>
                  <a:pt x="0" y="2375156"/>
                </a:cubicBezTo>
                <a:cubicBezTo>
                  <a:pt x="-14956" y="2197200"/>
                  <a:pt x="3220" y="2011892"/>
                  <a:pt x="0" y="1773454"/>
                </a:cubicBezTo>
                <a:cubicBezTo>
                  <a:pt x="-3220" y="1535016"/>
                  <a:pt x="29054" y="1314251"/>
                  <a:pt x="0" y="1171752"/>
                </a:cubicBezTo>
                <a:cubicBezTo>
                  <a:pt x="-29054" y="1029253"/>
                  <a:pt x="62455" y="866141"/>
                  <a:pt x="0" y="643944"/>
                </a:cubicBezTo>
                <a:close/>
              </a:path>
              <a:path w="5999583" h="4982547" stroke="0" extrusionOk="0">
                <a:moveTo>
                  <a:pt x="0" y="643944"/>
                </a:moveTo>
                <a:cubicBezTo>
                  <a:pt x="-8718" y="183555"/>
                  <a:pt x="318308" y="-40971"/>
                  <a:pt x="643944" y="0"/>
                </a:cubicBezTo>
                <a:cubicBezTo>
                  <a:pt x="841809" y="-37895"/>
                  <a:pt x="996318" y="17070"/>
                  <a:pt x="1138672" y="0"/>
                </a:cubicBezTo>
                <a:cubicBezTo>
                  <a:pt x="1281026" y="-17070"/>
                  <a:pt x="1501855" y="26116"/>
                  <a:pt x="1633400" y="0"/>
                </a:cubicBezTo>
                <a:cubicBezTo>
                  <a:pt x="1764945" y="-26116"/>
                  <a:pt x="1872722" y="34405"/>
                  <a:pt x="2081011" y="0"/>
                </a:cubicBezTo>
                <a:cubicBezTo>
                  <a:pt x="2289300" y="-34405"/>
                  <a:pt x="2446876" y="37504"/>
                  <a:pt x="2717090" y="0"/>
                </a:cubicBezTo>
                <a:cubicBezTo>
                  <a:pt x="2987304" y="-37504"/>
                  <a:pt x="3028333" y="51678"/>
                  <a:pt x="3164701" y="0"/>
                </a:cubicBezTo>
                <a:cubicBezTo>
                  <a:pt x="3301069" y="-51678"/>
                  <a:pt x="3533387" y="51255"/>
                  <a:pt x="3847897" y="0"/>
                </a:cubicBezTo>
                <a:cubicBezTo>
                  <a:pt x="4162407" y="-51255"/>
                  <a:pt x="4386509" y="21829"/>
                  <a:pt x="4531092" y="0"/>
                </a:cubicBezTo>
                <a:cubicBezTo>
                  <a:pt x="4675675" y="-21829"/>
                  <a:pt x="5155359" y="61625"/>
                  <a:pt x="5355639" y="0"/>
                </a:cubicBezTo>
                <a:cubicBezTo>
                  <a:pt x="5714506" y="7791"/>
                  <a:pt x="6016760" y="210742"/>
                  <a:pt x="5999583" y="643944"/>
                </a:cubicBezTo>
                <a:cubicBezTo>
                  <a:pt x="6024190" y="831380"/>
                  <a:pt x="5956513" y="1044036"/>
                  <a:pt x="5999583" y="1208699"/>
                </a:cubicBezTo>
                <a:cubicBezTo>
                  <a:pt x="6042653" y="1373363"/>
                  <a:pt x="5954759" y="1575804"/>
                  <a:pt x="5999583" y="1810401"/>
                </a:cubicBezTo>
                <a:cubicBezTo>
                  <a:pt x="6044407" y="2044998"/>
                  <a:pt x="5964700" y="2044715"/>
                  <a:pt x="5999583" y="2264316"/>
                </a:cubicBezTo>
                <a:cubicBezTo>
                  <a:pt x="6034466" y="2483917"/>
                  <a:pt x="5946274" y="2635806"/>
                  <a:pt x="5999583" y="2866017"/>
                </a:cubicBezTo>
                <a:cubicBezTo>
                  <a:pt x="6052892" y="3096228"/>
                  <a:pt x="5970843" y="3239672"/>
                  <a:pt x="5999583" y="3356879"/>
                </a:cubicBezTo>
                <a:cubicBezTo>
                  <a:pt x="6028323" y="3474086"/>
                  <a:pt x="5962596" y="3599923"/>
                  <a:pt x="5999583" y="3773848"/>
                </a:cubicBezTo>
                <a:cubicBezTo>
                  <a:pt x="6036570" y="3947773"/>
                  <a:pt x="5967328" y="4163602"/>
                  <a:pt x="5999583" y="4338603"/>
                </a:cubicBezTo>
                <a:cubicBezTo>
                  <a:pt x="6004625" y="4645895"/>
                  <a:pt x="5683080" y="5038099"/>
                  <a:pt x="5355639" y="4982547"/>
                </a:cubicBezTo>
                <a:cubicBezTo>
                  <a:pt x="5224102" y="4999625"/>
                  <a:pt x="4960565" y="4980236"/>
                  <a:pt x="4860911" y="4982547"/>
                </a:cubicBezTo>
                <a:cubicBezTo>
                  <a:pt x="4761257" y="4984858"/>
                  <a:pt x="4509467" y="4922420"/>
                  <a:pt x="4319066" y="4982547"/>
                </a:cubicBezTo>
                <a:cubicBezTo>
                  <a:pt x="4128666" y="5042674"/>
                  <a:pt x="3980779" y="4973748"/>
                  <a:pt x="3682987" y="4982547"/>
                </a:cubicBezTo>
                <a:cubicBezTo>
                  <a:pt x="3385195" y="4991346"/>
                  <a:pt x="3264470" y="4963845"/>
                  <a:pt x="3094025" y="4982547"/>
                </a:cubicBezTo>
                <a:cubicBezTo>
                  <a:pt x="2923580" y="5001249"/>
                  <a:pt x="2660826" y="4970081"/>
                  <a:pt x="2505064" y="4982547"/>
                </a:cubicBezTo>
                <a:cubicBezTo>
                  <a:pt x="2349302" y="4995013"/>
                  <a:pt x="2159413" y="4918212"/>
                  <a:pt x="1916102" y="4982547"/>
                </a:cubicBezTo>
                <a:cubicBezTo>
                  <a:pt x="1672791" y="5046882"/>
                  <a:pt x="1586625" y="4972611"/>
                  <a:pt x="1468491" y="4982547"/>
                </a:cubicBezTo>
                <a:cubicBezTo>
                  <a:pt x="1350357" y="4992483"/>
                  <a:pt x="823744" y="4931427"/>
                  <a:pt x="643944" y="4982547"/>
                </a:cubicBezTo>
                <a:cubicBezTo>
                  <a:pt x="271274" y="4974647"/>
                  <a:pt x="30297" y="4710843"/>
                  <a:pt x="0" y="4338603"/>
                </a:cubicBezTo>
                <a:cubicBezTo>
                  <a:pt x="-29065" y="4162060"/>
                  <a:pt x="27787" y="4017891"/>
                  <a:pt x="0" y="3847741"/>
                </a:cubicBezTo>
                <a:cubicBezTo>
                  <a:pt x="-27787" y="3677591"/>
                  <a:pt x="20311" y="3500896"/>
                  <a:pt x="0" y="3282986"/>
                </a:cubicBezTo>
                <a:cubicBezTo>
                  <a:pt x="-20311" y="3065076"/>
                  <a:pt x="9872" y="2975415"/>
                  <a:pt x="0" y="2755178"/>
                </a:cubicBezTo>
                <a:cubicBezTo>
                  <a:pt x="-9872" y="2534941"/>
                  <a:pt x="40542" y="2370775"/>
                  <a:pt x="0" y="2227369"/>
                </a:cubicBezTo>
                <a:cubicBezTo>
                  <a:pt x="-40542" y="2083963"/>
                  <a:pt x="42634" y="1863550"/>
                  <a:pt x="0" y="1699561"/>
                </a:cubicBezTo>
                <a:cubicBezTo>
                  <a:pt x="-42634" y="1535572"/>
                  <a:pt x="53873" y="1416712"/>
                  <a:pt x="0" y="1245646"/>
                </a:cubicBezTo>
                <a:cubicBezTo>
                  <a:pt x="-53873" y="1074580"/>
                  <a:pt x="3094" y="899973"/>
                  <a:pt x="0" y="64394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DA4480-FC0A-5A1F-77B2-D48F07F7F3DE}"/>
              </a:ext>
            </a:extLst>
          </p:cNvPr>
          <p:cNvSpPr/>
          <p:nvPr/>
        </p:nvSpPr>
        <p:spPr>
          <a:xfrm>
            <a:off x="378505" y="1413795"/>
            <a:ext cx="5020610" cy="4375850"/>
          </a:xfrm>
          <a:custGeom>
            <a:avLst/>
            <a:gdLst>
              <a:gd name="connsiteX0" fmla="*/ 0 w 5020610"/>
              <a:gd name="connsiteY0" fmla="*/ 2187925 h 4375850"/>
              <a:gd name="connsiteX1" fmla="*/ 2187925 w 5020610"/>
              <a:gd name="connsiteY1" fmla="*/ 0 h 4375850"/>
              <a:gd name="connsiteX2" fmla="*/ 2516753 w 5020610"/>
              <a:gd name="connsiteY2" fmla="*/ 0 h 4375850"/>
              <a:gd name="connsiteX3" fmla="*/ 2832685 w 5020610"/>
              <a:gd name="connsiteY3" fmla="*/ 0 h 4375850"/>
              <a:gd name="connsiteX4" fmla="*/ 5020610 w 5020610"/>
              <a:gd name="connsiteY4" fmla="*/ 2187925 h 4375850"/>
              <a:gd name="connsiteX5" fmla="*/ 5020610 w 5020610"/>
              <a:gd name="connsiteY5" fmla="*/ 2187925 h 4375850"/>
              <a:gd name="connsiteX6" fmla="*/ 2832685 w 5020610"/>
              <a:gd name="connsiteY6" fmla="*/ 4375850 h 4375850"/>
              <a:gd name="connsiteX7" fmla="*/ 2529648 w 5020610"/>
              <a:gd name="connsiteY7" fmla="*/ 4375850 h 4375850"/>
              <a:gd name="connsiteX8" fmla="*/ 2187925 w 5020610"/>
              <a:gd name="connsiteY8" fmla="*/ 4375850 h 4375850"/>
              <a:gd name="connsiteX9" fmla="*/ 0 w 5020610"/>
              <a:gd name="connsiteY9" fmla="*/ 2187925 h 437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610" h="4375850" fill="none" extrusionOk="0">
                <a:moveTo>
                  <a:pt x="0" y="2187925"/>
                </a:moveTo>
                <a:cubicBezTo>
                  <a:pt x="53116" y="739728"/>
                  <a:pt x="955869" y="-28996"/>
                  <a:pt x="2187925" y="0"/>
                </a:cubicBezTo>
                <a:cubicBezTo>
                  <a:pt x="2347511" y="-27209"/>
                  <a:pt x="2363801" y="16563"/>
                  <a:pt x="2516753" y="0"/>
                </a:cubicBezTo>
                <a:cubicBezTo>
                  <a:pt x="2669705" y="-16563"/>
                  <a:pt x="2710547" y="33967"/>
                  <a:pt x="2832685" y="0"/>
                </a:cubicBezTo>
                <a:cubicBezTo>
                  <a:pt x="4252444" y="27758"/>
                  <a:pt x="5198679" y="1142588"/>
                  <a:pt x="5020610" y="2187925"/>
                </a:cubicBezTo>
                <a:lnTo>
                  <a:pt x="5020610" y="2187925"/>
                </a:lnTo>
                <a:cubicBezTo>
                  <a:pt x="5218710" y="3266051"/>
                  <a:pt x="4155792" y="4295864"/>
                  <a:pt x="2832685" y="4375850"/>
                </a:cubicBezTo>
                <a:cubicBezTo>
                  <a:pt x="2746663" y="4377947"/>
                  <a:pt x="2626477" y="4371001"/>
                  <a:pt x="2529648" y="4375850"/>
                </a:cubicBezTo>
                <a:cubicBezTo>
                  <a:pt x="2432819" y="4380699"/>
                  <a:pt x="2352958" y="4342468"/>
                  <a:pt x="2187925" y="4375850"/>
                </a:cubicBezTo>
                <a:cubicBezTo>
                  <a:pt x="891949" y="4361293"/>
                  <a:pt x="-207157" y="3584663"/>
                  <a:pt x="0" y="2187925"/>
                </a:cubicBezTo>
                <a:close/>
              </a:path>
              <a:path w="5020610" h="4375850" stroke="0" extrusionOk="0">
                <a:moveTo>
                  <a:pt x="0" y="2187925"/>
                </a:moveTo>
                <a:cubicBezTo>
                  <a:pt x="-12797" y="825816"/>
                  <a:pt x="1014420" y="-47593"/>
                  <a:pt x="2187925" y="0"/>
                </a:cubicBezTo>
                <a:cubicBezTo>
                  <a:pt x="2314724" y="-30862"/>
                  <a:pt x="2350328" y="3759"/>
                  <a:pt x="2497410" y="0"/>
                </a:cubicBezTo>
                <a:cubicBezTo>
                  <a:pt x="2644492" y="-3759"/>
                  <a:pt x="2686801" y="27443"/>
                  <a:pt x="2832685" y="0"/>
                </a:cubicBezTo>
                <a:cubicBezTo>
                  <a:pt x="4081104" y="-35059"/>
                  <a:pt x="4865968" y="1118868"/>
                  <a:pt x="5020610" y="2187925"/>
                </a:cubicBezTo>
                <a:lnTo>
                  <a:pt x="5020610" y="2187925"/>
                </a:lnTo>
                <a:cubicBezTo>
                  <a:pt x="4999746" y="3417551"/>
                  <a:pt x="4013126" y="4383473"/>
                  <a:pt x="2832685" y="4375850"/>
                </a:cubicBezTo>
                <a:cubicBezTo>
                  <a:pt x="2681167" y="4391065"/>
                  <a:pt x="2584102" y="4339810"/>
                  <a:pt x="2510305" y="4375850"/>
                </a:cubicBezTo>
                <a:cubicBezTo>
                  <a:pt x="2436508" y="4411890"/>
                  <a:pt x="2342460" y="4372737"/>
                  <a:pt x="2187925" y="4375850"/>
                </a:cubicBezTo>
                <a:cubicBezTo>
                  <a:pt x="641566" y="4318626"/>
                  <a:pt x="132238" y="3715559"/>
                  <a:pt x="0" y="21879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174C3C-6EBB-4C3E-DBAF-DBD5108958C6}"/>
              </a:ext>
            </a:extLst>
          </p:cNvPr>
          <p:cNvSpPr/>
          <p:nvPr/>
        </p:nvSpPr>
        <p:spPr>
          <a:xfrm>
            <a:off x="551501" y="3243353"/>
            <a:ext cx="1442894" cy="543687"/>
          </a:xfrm>
          <a:custGeom>
            <a:avLst/>
            <a:gdLst>
              <a:gd name="connsiteX0" fmla="*/ 0 w 1442894"/>
              <a:gd name="connsiteY0" fmla="*/ 90616 h 543687"/>
              <a:gd name="connsiteX1" fmla="*/ 90616 w 1442894"/>
              <a:gd name="connsiteY1" fmla="*/ 0 h 543687"/>
              <a:gd name="connsiteX2" fmla="*/ 473320 w 1442894"/>
              <a:gd name="connsiteY2" fmla="*/ 0 h 543687"/>
              <a:gd name="connsiteX3" fmla="*/ 893874 w 1442894"/>
              <a:gd name="connsiteY3" fmla="*/ 0 h 543687"/>
              <a:gd name="connsiteX4" fmla="*/ 1352278 w 1442894"/>
              <a:gd name="connsiteY4" fmla="*/ 0 h 543687"/>
              <a:gd name="connsiteX5" fmla="*/ 1442894 w 1442894"/>
              <a:gd name="connsiteY5" fmla="*/ 90616 h 543687"/>
              <a:gd name="connsiteX6" fmla="*/ 1442894 w 1442894"/>
              <a:gd name="connsiteY6" fmla="*/ 453071 h 543687"/>
              <a:gd name="connsiteX7" fmla="*/ 1352278 w 1442894"/>
              <a:gd name="connsiteY7" fmla="*/ 543687 h 543687"/>
              <a:gd name="connsiteX8" fmla="*/ 956957 w 1442894"/>
              <a:gd name="connsiteY8" fmla="*/ 543687 h 543687"/>
              <a:gd name="connsiteX9" fmla="*/ 574253 w 1442894"/>
              <a:gd name="connsiteY9" fmla="*/ 543687 h 543687"/>
              <a:gd name="connsiteX10" fmla="*/ 90616 w 1442894"/>
              <a:gd name="connsiteY10" fmla="*/ 543687 h 543687"/>
              <a:gd name="connsiteX11" fmla="*/ 0 w 1442894"/>
              <a:gd name="connsiteY11" fmla="*/ 453071 h 543687"/>
              <a:gd name="connsiteX12" fmla="*/ 0 w 144289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289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67175" y="-16133"/>
                  <a:pt x="337028" y="12626"/>
                  <a:pt x="473320" y="0"/>
                </a:cubicBezTo>
                <a:cubicBezTo>
                  <a:pt x="609612" y="-12626"/>
                  <a:pt x="690979" y="43209"/>
                  <a:pt x="893874" y="0"/>
                </a:cubicBezTo>
                <a:cubicBezTo>
                  <a:pt x="1096769" y="-43209"/>
                  <a:pt x="1179053" y="23066"/>
                  <a:pt x="1352278" y="0"/>
                </a:cubicBezTo>
                <a:cubicBezTo>
                  <a:pt x="1401579" y="-4356"/>
                  <a:pt x="1438017" y="50314"/>
                  <a:pt x="1442894" y="90616"/>
                </a:cubicBezTo>
                <a:cubicBezTo>
                  <a:pt x="1475983" y="253392"/>
                  <a:pt x="1421550" y="310041"/>
                  <a:pt x="1442894" y="453071"/>
                </a:cubicBezTo>
                <a:cubicBezTo>
                  <a:pt x="1445540" y="505520"/>
                  <a:pt x="1395621" y="552311"/>
                  <a:pt x="1352278" y="543687"/>
                </a:cubicBezTo>
                <a:cubicBezTo>
                  <a:pt x="1170739" y="571441"/>
                  <a:pt x="1074303" y="514968"/>
                  <a:pt x="956957" y="543687"/>
                </a:cubicBezTo>
                <a:cubicBezTo>
                  <a:pt x="839611" y="572406"/>
                  <a:pt x="659667" y="537505"/>
                  <a:pt x="574253" y="543687"/>
                </a:cubicBezTo>
                <a:cubicBezTo>
                  <a:pt x="488839" y="549869"/>
                  <a:pt x="242461" y="491456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44289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25935" y="-6958"/>
                  <a:pt x="303373" y="10321"/>
                  <a:pt x="485937" y="0"/>
                </a:cubicBezTo>
                <a:cubicBezTo>
                  <a:pt x="668501" y="-10321"/>
                  <a:pt x="755390" y="35819"/>
                  <a:pt x="881258" y="0"/>
                </a:cubicBezTo>
                <a:cubicBezTo>
                  <a:pt x="1007126" y="-35819"/>
                  <a:pt x="1216621" y="29827"/>
                  <a:pt x="1352278" y="0"/>
                </a:cubicBezTo>
                <a:cubicBezTo>
                  <a:pt x="1407213" y="9322"/>
                  <a:pt x="1435306" y="38033"/>
                  <a:pt x="1442894" y="90616"/>
                </a:cubicBezTo>
                <a:cubicBezTo>
                  <a:pt x="1477628" y="203064"/>
                  <a:pt x="1405158" y="278837"/>
                  <a:pt x="1442894" y="453071"/>
                </a:cubicBezTo>
                <a:cubicBezTo>
                  <a:pt x="1447675" y="489676"/>
                  <a:pt x="1401716" y="554101"/>
                  <a:pt x="1352278" y="543687"/>
                </a:cubicBezTo>
                <a:cubicBezTo>
                  <a:pt x="1249543" y="558773"/>
                  <a:pt x="1158892" y="515382"/>
                  <a:pt x="969574" y="543687"/>
                </a:cubicBezTo>
                <a:cubicBezTo>
                  <a:pt x="780256" y="571992"/>
                  <a:pt x="706445" y="497954"/>
                  <a:pt x="523787" y="543687"/>
                </a:cubicBezTo>
                <a:cubicBezTo>
                  <a:pt x="341129" y="589420"/>
                  <a:pt x="236077" y="528547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Descriptors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7E3F8E-79EB-7203-1210-A308EE686F53}"/>
              </a:ext>
            </a:extLst>
          </p:cNvPr>
          <p:cNvSpPr/>
          <p:nvPr/>
        </p:nvSpPr>
        <p:spPr>
          <a:xfrm>
            <a:off x="3268728" y="2860760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5D0292-4C96-8D6E-9829-BBDE96C4F1BC}"/>
              </a:ext>
            </a:extLst>
          </p:cNvPr>
          <p:cNvSpPr/>
          <p:nvPr/>
        </p:nvSpPr>
        <p:spPr>
          <a:xfrm>
            <a:off x="3263249" y="3669187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2BD84EB4-9CDD-2CF0-A6E2-F4C5B139EF7A}"/>
              </a:ext>
            </a:extLst>
          </p:cNvPr>
          <p:cNvSpPr/>
          <p:nvPr/>
        </p:nvSpPr>
        <p:spPr>
          <a:xfrm>
            <a:off x="1443549" y="2207937"/>
            <a:ext cx="2549952" cy="1620908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B219A0-09D0-7541-B5CC-F9419D634CE2}"/>
              </a:ext>
            </a:extLst>
          </p:cNvPr>
          <p:cNvSpPr/>
          <p:nvPr/>
        </p:nvSpPr>
        <p:spPr>
          <a:xfrm>
            <a:off x="1637390" y="1799365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1E14E1B-E10F-D6A2-563F-DA355F10CD3D}"/>
              </a:ext>
            </a:extLst>
          </p:cNvPr>
          <p:cNvSpPr/>
          <p:nvPr/>
        </p:nvSpPr>
        <p:spPr>
          <a:xfrm flipV="1">
            <a:off x="1396418" y="3142222"/>
            <a:ext cx="2597083" cy="1757273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D63F505-FD29-8CA6-4A01-F38B126AC480}"/>
              </a:ext>
            </a:extLst>
          </p:cNvPr>
          <p:cNvSpPr/>
          <p:nvPr/>
        </p:nvSpPr>
        <p:spPr>
          <a:xfrm>
            <a:off x="1637390" y="4749459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29E9AA-3DDD-4CE0-1E1B-ED764D78F200}"/>
              </a:ext>
            </a:extLst>
          </p:cNvPr>
          <p:cNvSpPr/>
          <p:nvPr/>
        </p:nvSpPr>
        <p:spPr>
          <a:xfrm>
            <a:off x="6254089" y="1536096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80% of each dataset is used as the training set of each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7757F5-C402-B36D-BA49-709AB5EE8CF4}"/>
              </a:ext>
            </a:extLst>
          </p:cNvPr>
          <p:cNvSpPr/>
          <p:nvPr/>
        </p:nvSpPr>
        <p:spPr>
          <a:xfrm>
            <a:off x="6254089" y="2443831"/>
            <a:ext cx="5401315" cy="450845"/>
          </a:xfrm>
          <a:custGeom>
            <a:avLst/>
            <a:gdLst>
              <a:gd name="connsiteX0" fmla="*/ 0 w 5401315"/>
              <a:gd name="connsiteY0" fmla="*/ 75142 h 450845"/>
              <a:gd name="connsiteX1" fmla="*/ 75142 w 5401315"/>
              <a:gd name="connsiteY1" fmla="*/ 0 h 450845"/>
              <a:gd name="connsiteX2" fmla="*/ 606080 w 5401315"/>
              <a:gd name="connsiteY2" fmla="*/ 0 h 450845"/>
              <a:gd name="connsiteX3" fmla="*/ 1189527 w 5401315"/>
              <a:gd name="connsiteY3" fmla="*/ 0 h 450845"/>
              <a:gd name="connsiteX4" fmla="*/ 1825486 w 5401315"/>
              <a:gd name="connsiteY4" fmla="*/ 0 h 450845"/>
              <a:gd name="connsiteX5" fmla="*/ 2408934 w 5401315"/>
              <a:gd name="connsiteY5" fmla="*/ 0 h 450845"/>
              <a:gd name="connsiteX6" fmla="*/ 2992381 w 5401315"/>
              <a:gd name="connsiteY6" fmla="*/ 0 h 450845"/>
              <a:gd name="connsiteX7" fmla="*/ 3575829 w 5401315"/>
              <a:gd name="connsiteY7" fmla="*/ 0 h 450845"/>
              <a:gd name="connsiteX8" fmla="*/ 4054257 w 5401315"/>
              <a:gd name="connsiteY8" fmla="*/ 0 h 450845"/>
              <a:gd name="connsiteX9" fmla="*/ 4690215 w 5401315"/>
              <a:gd name="connsiteY9" fmla="*/ 0 h 450845"/>
              <a:gd name="connsiteX10" fmla="*/ 5326173 w 5401315"/>
              <a:gd name="connsiteY10" fmla="*/ 0 h 450845"/>
              <a:gd name="connsiteX11" fmla="*/ 5401315 w 5401315"/>
              <a:gd name="connsiteY11" fmla="*/ 75142 h 450845"/>
              <a:gd name="connsiteX12" fmla="*/ 5401315 w 5401315"/>
              <a:gd name="connsiteY12" fmla="*/ 375703 h 450845"/>
              <a:gd name="connsiteX13" fmla="*/ 5326173 w 5401315"/>
              <a:gd name="connsiteY13" fmla="*/ 450845 h 450845"/>
              <a:gd name="connsiteX14" fmla="*/ 4637704 w 5401315"/>
              <a:gd name="connsiteY14" fmla="*/ 450845 h 450845"/>
              <a:gd name="connsiteX15" fmla="*/ 4001746 w 5401315"/>
              <a:gd name="connsiteY15" fmla="*/ 450845 h 450845"/>
              <a:gd name="connsiteX16" fmla="*/ 3470809 w 5401315"/>
              <a:gd name="connsiteY16" fmla="*/ 450845 h 450845"/>
              <a:gd name="connsiteX17" fmla="*/ 2992381 w 5401315"/>
              <a:gd name="connsiteY17" fmla="*/ 450845 h 450845"/>
              <a:gd name="connsiteX18" fmla="*/ 2356423 w 5401315"/>
              <a:gd name="connsiteY18" fmla="*/ 450845 h 450845"/>
              <a:gd name="connsiteX19" fmla="*/ 1877996 w 5401315"/>
              <a:gd name="connsiteY19" fmla="*/ 450845 h 450845"/>
              <a:gd name="connsiteX20" fmla="*/ 1347058 w 5401315"/>
              <a:gd name="connsiteY20" fmla="*/ 450845 h 450845"/>
              <a:gd name="connsiteX21" fmla="*/ 868631 w 5401315"/>
              <a:gd name="connsiteY21" fmla="*/ 450845 h 450845"/>
              <a:gd name="connsiteX22" fmla="*/ 75142 w 5401315"/>
              <a:gd name="connsiteY22" fmla="*/ 450845 h 450845"/>
              <a:gd name="connsiteX23" fmla="*/ 0 w 5401315"/>
              <a:gd name="connsiteY23" fmla="*/ 375703 h 450845"/>
              <a:gd name="connsiteX24" fmla="*/ 0 w 5401315"/>
              <a:gd name="connsiteY24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450845" fill="none" extrusionOk="0">
                <a:moveTo>
                  <a:pt x="0" y="75142"/>
                </a:moveTo>
                <a:cubicBezTo>
                  <a:pt x="7156" y="33350"/>
                  <a:pt x="36230" y="4025"/>
                  <a:pt x="75142" y="0"/>
                </a:cubicBezTo>
                <a:cubicBezTo>
                  <a:pt x="192127" y="-27890"/>
                  <a:pt x="371826" y="42547"/>
                  <a:pt x="606080" y="0"/>
                </a:cubicBezTo>
                <a:cubicBezTo>
                  <a:pt x="840334" y="-42547"/>
                  <a:pt x="1056018" y="69278"/>
                  <a:pt x="1189527" y="0"/>
                </a:cubicBezTo>
                <a:cubicBezTo>
                  <a:pt x="1323036" y="-69278"/>
                  <a:pt x="1651512" y="69001"/>
                  <a:pt x="1825486" y="0"/>
                </a:cubicBezTo>
                <a:cubicBezTo>
                  <a:pt x="1999460" y="-69001"/>
                  <a:pt x="2181961" y="55998"/>
                  <a:pt x="2408934" y="0"/>
                </a:cubicBezTo>
                <a:cubicBezTo>
                  <a:pt x="2635907" y="-55998"/>
                  <a:pt x="2860238" y="15184"/>
                  <a:pt x="2992381" y="0"/>
                </a:cubicBezTo>
                <a:cubicBezTo>
                  <a:pt x="3124524" y="-15184"/>
                  <a:pt x="3330736" y="49693"/>
                  <a:pt x="3575829" y="0"/>
                </a:cubicBezTo>
                <a:cubicBezTo>
                  <a:pt x="3820922" y="-49693"/>
                  <a:pt x="3822625" y="21004"/>
                  <a:pt x="4054257" y="0"/>
                </a:cubicBezTo>
                <a:cubicBezTo>
                  <a:pt x="4285889" y="-21004"/>
                  <a:pt x="4392711" y="41454"/>
                  <a:pt x="4690215" y="0"/>
                </a:cubicBezTo>
                <a:cubicBezTo>
                  <a:pt x="4987719" y="-41454"/>
                  <a:pt x="5115401" y="35689"/>
                  <a:pt x="5326173" y="0"/>
                </a:cubicBezTo>
                <a:cubicBezTo>
                  <a:pt x="5367448" y="-1946"/>
                  <a:pt x="5403768" y="32888"/>
                  <a:pt x="5401315" y="75142"/>
                </a:cubicBezTo>
                <a:cubicBezTo>
                  <a:pt x="5416558" y="158262"/>
                  <a:pt x="5399257" y="277464"/>
                  <a:pt x="5401315" y="375703"/>
                </a:cubicBezTo>
                <a:cubicBezTo>
                  <a:pt x="5394621" y="419456"/>
                  <a:pt x="5377974" y="451448"/>
                  <a:pt x="5326173" y="450845"/>
                </a:cubicBezTo>
                <a:cubicBezTo>
                  <a:pt x="5104084" y="528703"/>
                  <a:pt x="4887164" y="410354"/>
                  <a:pt x="4637704" y="450845"/>
                </a:cubicBezTo>
                <a:cubicBezTo>
                  <a:pt x="4388244" y="491336"/>
                  <a:pt x="4211320" y="415564"/>
                  <a:pt x="4001746" y="450845"/>
                </a:cubicBezTo>
                <a:cubicBezTo>
                  <a:pt x="3792172" y="486126"/>
                  <a:pt x="3646676" y="415580"/>
                  <a:pt x="3470809" y="450845"/>
                </a:cubicBezTo>
                <a:cubicBezTo>
                  <a:pt x="3294942" y="486110"/>
                  <a:pt x="3152054" y="449148"/>
                  <a:pt x="2992381" y="450845"/>
                </a:cubicBezTo>
                <a:cubicBezTo>
                  <a:pt x="2832708" y="452542"/>
                  <a:pt x="2521062" y="437062"/>
                  <a:pt x="2356423" y="450845"/>
                </a:cubicBezTo>
                <a:cubicBezTo>
                  <a:pt x="2191784" y="464628"/>
                  <a:pt x="2031944" y="440131"/>
                  <a:pt x="1877996" y="450845"/>
                </a:cubicBezTo>
                <a:cubicBezTo>
                  <a:pt x="1724048" y="461559"/>
                  <a:pt x="1456270" y="411497"/>
                  <a:pt x="1347058" y="450845"/>
                </a:cubicBezTo>
                <a:cubicBezTo>
                  <a:pt x="1237846" y="490193"/>
                  <a:pt x="966632" y="416389"/>
                  <a:pt x="868631" y="450845"/>
                </a:cubicBezTo>
                <a:cubicBezTo>
                  <a:pt x="770630" y="485301"/>
                  <a:pt x="242373" y="437418"/>
                  <a:pt x="75142" y="450845"/>
                </a:cubicBezTo>
                <a:cubicBezTo>
                  <a:pt x="24339" y="448266"/>
                  <a:pt x="-5598" y="422336"/>
                  <a:pt x="0" y="375703"/>
                </a:cubicBezTo>
                <a:cubicBezTo>
                  <a:pt x="-29614" y="252676"/>
                  <a:pt x="3861" y="157887"/>
                  <a:pt x="0" y="75142"/>
                </a:cubicBezTo>
                <a:close/>
              </a:path>
              <a:path w="5401315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38309" y="-42216"/>
                  <a:pt x="424401" y="45652"/>
                  <a:pt x="553569" y="0"/>
                </a:cubicBezTo>
                <a:cubicBezTo>
                  <a:pt x="682737" y="-45652"/>
                  <a:pt x="836761" y="36143"/>
                  <a:pt x="1031997" y="0"/>
                </a:cubicBezTo>
                <a:cubicBezTo>
                  <a:pt x="1227233" y="-36143"/>
                  <a:pt x="1304777" y="13067"/>
                  <a:pt x="1457913" y="0"/>
                </a:cubicBezTo>
                <a:cubicBezTo>
                  <a:pt x="1611049" y="-13067"/>
                  <a:pt x="1948242" y="40188"/>
                  <a:pt x="2093872" y="0"/>
                </a:cubicBezTo>
                <a:cubicBezTo>
                  <a:pt x="2239502" y="-40188"/>
                  <a:pt x="2394267" y="27408"/>
                  <a:pt x="2519789" y="0"/>
                </a:cubicBezTo>
                <a:cubicBezTo>
                  <a:pt x="2645311" y="-27408"/>
                  <a:pt x="2967287" y="13598"/>
                  <a:pt x="3208257" y="0"/>
                </a:cubicBezTo>
                <a:cubicBezTo>
                  <a:pt x="3449227" y="-13598"/>
                  <a:pt x="3687995" y="15113"/>
                  <a:pt x="3896726" y="0"/>
                </a:cubicBezTo>
                <a:cubicBezTo>
                  <a:pt x="4105457" y="-15113"/>
                  <a:pt x="4336676" y="58022"/>
                  <a:pt x="4480174" y="0"/>
                </a:cubicBezTo>
                <a:cubicBezTo>
                  <a:pt x="4623672" y="-58022"/>
                  <a:pt x="4986335" y="16521"/>
                  <a:pt x="5326173" y="0"/>
                </a:cubicBezTo>
                <a:cubicBezTo>
                  <a:pt x="5371280" y="263"/>
                  <a:pt x="5401765" y="32043"/>
                  <a:pt x="5401315" y="75142"/>
                </a:cubicBezTo>
                <a:cubicBezTo>
                  <a:pt x="5422671" y="167854"/>
                  <a:pt x="5378023" y="288590"/>
                  <a:pt x="5401315" y="375703"/>
                </a:cubicBezTo>
                <a:cubicBezTo>
                  <a:pt x="5405440" y="425358"/>
                  <a:pt x="5379362" y="452380"/>
                  <a:pt x="5326173" y="450845"/>
                </a:cubicBezTo>
                <a:cubicBezTo>
                  <a:pt x="5102573" y="480781"/>
                  <a:pt x="4910818" y="393736"/>
                  <a:pt x="4690215" y="450845"/>
                </a:cubicBezTo>
                <a:cubicBezTo>
                  <a:pt x="4469612" y="507954"/>
                  <a:pt x="4391555" y="431714"/>
                  <a:pt x="4264298" y="450845"/>
                </a:cubicBezTo>
                <a:cubicBezTo>
                  <a:pt x="4137041" y="469976"/>
                  <a:pt x="3977919" y="434576"/>
                  <a:pt x="3785871" y="450845"/>
                </a:cubicBezTo>
                <a:cubicBezTo>
                  <a:pt x="3593823" y="467114"/>
                  <a:pt x="3391018" y="437104"/>
                  <a:pt x="3202423" y="450845"/>
                </a:cubicBezTo>
                <a:cubicBezTo>
                  <a:pt x="3013828" y="464586"/>
                  <a:pt x="2924099" y="443837"/>
                  <a:pt x="2776506" y="450845"/>
                </a:cubicBezTo>
                <a:cubicBezTo>
                  <a:pt x="2628913" y="457853"/>
                  <a:pt x="2424128" y="401965"/>
                  <a:pt x="2298078" y="450845"/>
                </a:cubicBezTo>
                <a:cubicBezTo>
                  <a:pt x="2172028" y="499725"/>
                  <a:pt x="1943634" y="395014"/>
                  <a:pt x="1767141" y="450845"/>
                </a:cubicBezTo>
                <a:cubicBezTo>
                  <a:pt x="1590648" y="506676"/>
                  <a:pt x="1441106" y="421268"/>
                  <a:pt x="1131183" y="450845"/>
                </a:cubicBezTo>
                <a:cubicBezTo>
                  <a:pt x="821260" y="480422"/>
                  <a:pt x="309041" y="391813"/>
                  <a:pt x="75142" y="450845"/>
                </a:cubicBezTo>
                <a:cubicBezTo>
                  <a:pt x="25118" y="452487"/>
                  <a:pt x="2684" y="417321"/>
                  <a:pt x="0" y="375703"/>
                </a:cubicBezTo>
                <a:cubicBezTo>
                  <a:pt x="-1689" y="234552"/>
                  <a:pt x="8638" y="199948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The remaining 20% is used as the test set for validation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FCD773-BE0E-455A-FE69-F67061360245}"/>
              </a:ext>
            </a:extLst>
          </p:cNvPr>
          <p:cNvSpPr/>
          <p:nvPr/>
        </p:nvSpPr>
        <p:spPr>
          <a:xfrm>
            <a:off x="6244031" y="4027195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features per tree was set to the number of descriptors used divided by 3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EA90C1-4F19-BA19-4CC4-A4EBF65533DA}"/>
              </a:ext>
            </a:extLst>
          </p:cNvPr>
          <p:cNvSpPr/>
          <p:nvPr/>
        </p:nvSpPr>
        <p:spPr>
          <a:xfrm>
            <a:off x="6244032" y="3119460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Random forest has three main hyperparameters to be tuned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45CFA76-9658-E13B-5A49-801BC782457E}"/>
              </a:ext>
            </a:extLst>
          </p:cNvPr>
          <p:cNvSpPr/>
          <p:nvPr/>
        </p:nvSpPr>
        <p:spPr>
          <a:xfrm>
            <a:off x="6244030" y="4934931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other two hyperparameters must be optimized to increase the accuracy of the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03276-DFB5-99F5-7A23-2898A58AF24C}"/>
              </a:ext>
            </a:extLst>
          </p:cNvPr>
          <p:cNvSpPr txBox="1"/>
          <p:nvPr/>
        </p:nvSpPr>
        <p:spPr>
          <a:xfrm>
            <a:off x="4053234" y="6275676"/>
            <a:ext cx="813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>
                <a:latin typeface="Arial" panose="020B0604020202020204" pitchFamily="34" charset="0"/>
              </a:rPr>
              <a:t>1 </a:t>
            </a:r>
            <a:r>
              <a:rPr lang="en-US" sz="1100" dirty="0">
                <a:effectLst/>
                <a:latin typeface="Arial" panose="020B0604020202020204" pitchFamily="34" charset="0"/>
              </a:rPr>
              <a:t>Hastie, T.; </a:t>
            </a:r>
            <a:r>
              <a:rPr lang="en-US" sz="1100" dirty="0" err="1">
                <a:effectLst/>
                <a:latin typeface="Arial" panose="020B0604020202020204" pitchFamily="34" charset="0"/>
              </a:rPr>
              <a:t>Tibshirani</a:t>
            </a:r>
            <a:r>
              <a:rPr lang="en-US" sz="1100" dirty="0">
                <a:effectLst/>
                <a:latin typeface="Arial" panose="020B0604020202020204" pitchFamily="34" charset="0"/>
              </a:rPr>
              <a:t>, R.; Friedman, J. </a:t>
            </a:r>
            <a:r>
              <a:rPr lang="en-US" sz="1100" i="1" dirty="0">
                <a:effectLst/>
                <a:latin typeface="Arial" panose="020B0604020202020204" pitchFamily="34" charset="0"/>
              </a:rPr>
              <a:t>The Elements of Statistical Learning</a:t>
            </a:r>
            <a:r>
              <a:rPr lang="en-US" sz="1100" dirty="0">
                <a:effectLst/>
                <a:latin typeface="Arial" panose="020B0604020202020204" pitchFamily="34" charset="0"/>
              </a:rPr>
              <a:t>, 2nd ed.; Springer New York: New York, NY, 2009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89E489-7CB1-C90A-7702-E875B545D06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D8A5595-163B-C1BD-9290-9C50401B7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5DABD-1E89-8DAE-61BE-46ECDBBC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36E44E-E7B6-0616-7140-36B5B9E98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3" grpId="0" animBg="1"/>
      <p:bldP spid="44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04250" y="1110558"/>
            <a:ext cx="5499391" cy="3592076"/>
          </a:xfrm>
          <a:custGeom>
            <a:avLst/>
            <a:gdLst>
              <a:gd name="connsiteX0" fmla="*/ 0 w 5499391"/>
              <a:gd name="connsiteY0" fmla="*/ 235892 h 3592076"/>
              <a:gd name="connsiteX1" fmla="*/ 235892 w 5499391"/>
              <a:gd name="connsiteY1" fmla="*/ 0 h 3592076"/>
              <a:gd name="connsiteX2" fmla="*/ 744239 w 5499391"/>
              <a:gd name="connsiteY2" fmla="*/ 0 h 3592076"/>
              <a:gd name="connsiteX3" fmla="*/ 1353138 w 5499391"/>
              <a:gd name="connsiteY3" fmla="*/ 0 h 3592076"/>
              <a:gd name="connsiteX4" fmla="*/ 1962037 w 5499391"/>
              <a:gd name="connsiteY4" fmla="*/ 0 h 3592076"/>
              <a:gd name="connsiteX5" fmla="*/ 2470384 w 5499391"/>
              <a:gd name="connsiteY5" fmla="*/ 0 h 3592076"/>
              <a:gd name="connsiteX6" fmla="*/ 2878179 w 5499391"/>
              <a:gd name="connsiteY6" fmla="*/ 0 h 3592076"/>
              <a:gd name="connsiteX7" fmla="*/ 3487078 w 5499391"/>
              <a:gd name="connsiteY7" fmla="*/ 0 h 3592076"/>
              <a:gd name="connsiteX8" fmla="*/ 3995425 w 5499391"/>
              <a:gd name="connsiteY8" fmla="*/ 0 h 3592076"/>
              <a:gd name="connsiteX9" fmla="*/ 4453496 w 5499391"/>
              <a:gd name="connsiteY9" fmla="*/ 0 h 3592076"/>
              <a:gd name="connsiteX10" fmla="*/ 5263499 w 5499391"/>
              <a:gd name="connsiteY10" fmla="*/ 0 h 3592076"/>
              <a:gd name="connsiteX11" fmla="*/ 5499391 w 5499391"/>
              <a:gd name="connsiteY11" fmla="*/ 235892 h 3592076"/>
              <a:gd name="connsiteX12" fmla="*/ 5499391 w 5499391"/>
              <a:gd name="connsiteY12" fmla="*/ 755941 h 3592076"/>
              <a:gd name="connsiteX13" fmla="*/ 5499391 w 5499391"/>
              <a:gd name="connsiteY13" fmla="*/ 1182381 h 3592076"/>
              <a:gd name="connsiteX14" fmla="*/ 5499391 w 5499391"/>
              <a:gd name="connsiteY14" fmla="*/ 1608820 h 3592076"/>
              <a:gd name="connsiteX15" fmla="*/ 5499391 w 5499391"/>
              <a:gd name="connsiteY15" fmla="*/ 2066463 h 3592076"/>
              <a:gd name="connsiteX16" fmla="*/ 5499391 w 5499391"/>
              <a:gd name="connsiteY16" fmla="*/ 2617715 h 3592076"/>
              <a:gd name="connsiteX17" fmla="*/ 5499391 w 5499391"/>
              <a:gd name="connsiteY17" fmla="*/ 3356184 h 3592076"/>
              <a:gd name="connsiteX18" fmla="*/ 5263499 w 5499391"/>
              <a:gd name="connsiteY18" fmla="*/ 3592076 h 3592076"/>
              <a:gd name="connsiteX19" fmla="*/ 4755152 w 5499391"/>
              <a:gd name="connsiteY19" fmla="*/ 3592076 h 3592076"/>
              <a:gd name="connsiteX20" fmla="*/ 4146253 w 5499391"/>
              <a:gd name="connsiteY20" fmla="*/ 3592076 h 3592076"/>
              <a:gd name="connsiteX21" fmla="*/ 3537354 w 5499391"/>
              <a:gd name="connsiteY21" fmla="*/ 3592076 h 3592076"/>
              <a:gd name="connsiteX22" fmla="*/ 2978731 w 5499391"/>
              <a:gd name="connsiteY22" fmla="*/ 3592076 h 3592076"/>
              <a:gd name="connsiteX23" fmla="*/ 2570936 w 5499391"/>
              <a:gd name="connsiteY23" fmla="*/ 3592076 h 3592076"/>
              <a:gd name="connsiteX24" fmla="*/ 2163141 w 5499391"/>
              <a:gd name="connsiteY24" fmla="*/ 3592076 h 3592076"/>
              <a:gd name="connsiteX25" fmla="*/ 1503966 w 5499391"/>
              <a:gd name="connsiteY25" fmla="*/ 3592076 h 3592076"/>
              <a:gd name="connsiteX26" fmla="*/ 945343 w 5499391"/>
              <a:gd name="connsiteY26" fmla="*/ 3592076 h 3592076"/>
              <a:gd name="connsiteX27" fmla="*/ 235892 w 5499391"/>
              <a:gd name="connsiteY27" fmla="*/ 3592076 h 3592076"/>
              <a:gd name="connsiteX28" fmla="*/ 0 w 5499391"/>
              <a:gd name="connsiteY28" fmla="*/ 3356184 h 3592076"/>
              <a:gd name="connsiteX29" fmla="*/ 0 w 5499391"/>
              <a:gd name="connsiteY29" fmla="*/ 2804932 h 3592076"/>
              <a:gd name="connsiteX30" fmla="*/ 0 w 5499391"/>
              <a:gd name="connsiteY30" fmla="*/ 2316087 h 3592076"/>
              <a:gd name="connsiteX31" fmla="*/ 0 w 5499391"/>
              <a:gd name="connsiteY31" fmla="*/ 1858444 h 3592076"/>
              <a:gd name="connsiteX32" fmla="*/ 0 w 5499391"/>
              <a:gd name="connsiteY32" fmla="*/ 1275989 h 3592076"/>
              <a:gd name="connsiteX33" fmla="*/ 0 w 5499391"/>
              <a:gd name="connsiteY33" fmla="*/ 693535 h 3592076"/>
              <a:gd name="connsiteX34" fmla="*/ 0 w 5499391"/>
              <a:gd name="connsiteY34" fmla="*/ 235892 h 359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99391" h="3592076" fill="none" extrusionOk="0">
                <a:moveTo>
                  <a:pt x="0" y="235892"/>
                </a:moveTo>
                <a:cubicBezTo>
                  <a:pt x="-10672" y="99704"/>
                  <a:pt x="112672" y="311"/>
                  <a:pt x="235892" y="0"/>
                </a:cubicBezTo>
                <a:cubicBezTo>
                  <a:pt x="417933" y="-51698"/>
                  <a:pt x="624885" y="25912"/>
                  <a:pt x="744239" y="0"/>
                </a:cubicBezTo>
                <a:cubicBezTo>
                  <a:pt x="863593" y="-25912"/>
                  <a:pt x="1069080" y="40976"/>
                  <a:pt x="1353138" y="0"/>
                </a:cubicBezTo>
                <a:cubicBezTo>
                  <a:pt x="1637196" y="-40976"/>
                  <a:pt x="1795221" y="32560"/>
                  <a:pt x="1962037" y="0"/>
                </a:cubicBezTo>
                <a:cubicBezTo>
                  <a:pt x="2128853" y="-32560"/>
                  <a:pt x="2298670" y="32631"/>
                  <a:pt x="2470384" y="0"/>
                </a:cubicBezTo>
                <a:cubicBezTo>
                  <a:pt x="2642098" y="-32631"/>
                  <a:pt x="2675949" y="7810"/>
                  <a:pt x="2878179" y="0"/>
                </a:cubicBezTo>
                <a:cubicBezTo>
                  <a:pt x="3080409" y="-7810"/>
                  <a:pt x="3337660" y="56724"/>
                  <a:pt x="3487078" y="0"/>
                </a:cubicBezTo>
                <a:cubicBezTo>
                  <a:pt x="3636496" y="-56724"/>
                  <a:pt x="3839975" y="49043"/>
                  <a:pt x="3995425" y="0"/>
                </a:cubicBezTo>
                <a:cubicBezTo>
                  <a:pt x="4150875" y="-49043"/>
                  <a:pt x="4349269" y="36453"/>
                  <a:pt x="4453496" y="0"/>
                </a:cubicBezTo>
                <a:cubicBezTo>
                  <a:pt x="4557723" y="-36453"/>
                  <a:pt x="5031188" y="10956"/>
                  <a:pt x="5263499" y="0"/>
                </a:cubicBezTo>
                <a:cubicBezTo>
                  <a:pt x="5398482" y="-9154"/>
                  <a:pt x="5507655" y="126164"/>
                  <a:pt x="5499391" y="235892"/>
                </a:cubicBezTo>
                <a:cubicBezTo>
                  <a:pt x="5539418" y="446082"/>
                  <a:pt x="5449317" y="577019"/>
                  <a:pt x="5499391" y="755941"/>
                </a:cubicBezTo>
                <a:cubicBezTo>
                  <a:pt x="5549465" y="934863"/>
                  <a:pt x="5448276" y="973374"/>
                  <a:pt x="5499391" y="1182381"/>
                </a:cubicBezTo>
                <a:cubicBezTo>
                  <a:pt x="5550506" y="1391388"/>
                  <a:pt x="5497360" y="1446208"/>
                  <a:pt x="5499391" y="1608820"/>
                </a:cubicBezTo>
                <a:cubicBezTo>
                  <a:pt x="5501422" y="1771432"/>
                  <a:pt x="5469160" y="1894571"/>
                  <a:pt x="5499391" y="2066463"/>
                </a:cubicBezTo>
                <a:cubicBezTo>
                  <a:pt x="5529622" y="2238355"/>
                  <a:pt x="5436346" y="2449376"/>
                  <a:pt x="5499391" y="2617715"/>
                </a:cubicBezTo>
                <a:cubicBezTo>
                  <a:pt x="5562436" y="2786054"/>
                  <a:pt x="5420307" y="3039338"/>
                  <a:pt x="5499391" y="3356184"/>
                </a:cubicBezTo>
                <a:cubicBezTo>
                  <a:pt x="5467856" y="3500488"/>
                  <a:pt x="5380443" y="3616998"/>
                  <a:pt x="5263499" y="3592076"/>
                </a:cubicBezTo>
                <a:cubicBezTo>
                  <a:pt x="5161559" y="3642343"/>
                  <a:pt x="4928107" y="3567323"/>
                  <a:pt x="4755152" y="3592076"/>
                </a:cubicBezTo>
                <a:cubicBezTo>
                  <a:pt x="4582197" y="3616829"/>
                  <a:pt x="4333082" y="3521147"/>
                  <a:pt x="4146253" y="3592076"/>
                </a:cubicBezTo>
                <a:cubicBezTo>
                  <a:pt x="3959424" y="3663005"/>
                  <a:pt x="3736513" y="3547746"/>
                  <a:pt x="3537354" y="3592076"/>
                </a:cubicBezTo>
                <a:cubicBezTo>
                  <a:pt x="3338195" y="3636406"/>
                  <a:pt x="3176803" y="3568806"/>
                  <a:pt x="2978731" y="3592076"/>
                </a:cubicBezTo>
                <a:cubicBezTo>
                  <a:pt x="2780659" y="3615346"/>
                  <a:pt x="2728847" y="3572199"/>
                  <a:pt x="2570936" y="3592076"/>
                </a:cubicBezTo>
                <a:cubicBezTo>
                  <a:pt x="2413025" y="3611953"/>
                  <a:pt x="2329722" y="3561386"/>
                  <a:pt x="2163141" y="3592076"/>
                </a:cubicBezTo>
                <a:cubicBezTo>
                  <a:pt x="1996561" y="3622766"/>
                  <a:pt x="1695608" y="3542243"/>
                  <a:pt x="1503966" y="3592076"/>
                </a:cubicBezTo>
                <a:cubicBezTo>
                  <a:pt x="1312324" y="3641909"/>
                  <a:pt x="1131588" y="3561277"/>
                  <a:pt x="945343" y="3592076"/>
                </a:cubicBezTo>
                <a:cubicBezTo>
                  <a:pt x="759098" y="3622875"/>
                  <a:pt x="487133" y="3578993"/>
                  <a:pt x="235892" y="3592076"/>
                </a:cubicBezTo>
                <a:cubicBezTo>
                  <a:pt x="117694" y="3576691"/>
                  <a:pt x="-14089" y="3503725"/>
                  <a:pt x="0" y="3356184"/>
                </a:cubicBezTo>
                <a:cubicBezTo>
                  <a:pt x="-2655" y="3086034"/>
                  <a:pt x="55512" y="2946281"/>
                  <a:pt x="0" y="2804932"/>
                </a:cubicBezTo>
                <a:cubicBezTo>
                  <a:pt x="-55512" y="2663583"/>
                  <a:pt x="7135" y="2515797"/>
                  <a:pt x="0" y="2316087"/>
                </a:cubicBezTo>
                <a:cubicBezTo>
                  <a:pt x="-7135" y="2116378"/>
                  <a:pt x="15674" y="2071284"/>
                  <a:pt x="0" y="1858444"/>
                </a:cubicBezTo>
                <a:cubicBezTo>
                  <a:pt x="-15674" y="1645604"/>
                  <a:pt x="52456" y="1437017"/>
                  <a:pt x="0" y="1275989"/>
                </a:cubicBezTo>
                <a:cubicBezTo>
                  <a:pt x="-52456" y="1114962"/>
                  <a:pt x="58766" y="862846"/>
                  <a:pt x="0" y="693535"/>
                </a:cubicBezTo>
                <a:cubicBezTo>
                  <a:pt x="-58766" y="524224"/>
                  <a:pt x="33552" y="397189"/>
                  <a:pt x="0" y="235892"/>
                </a:cubicBezTo>
                <a:close/>
              </a:path>
              <a:path w="5499391" h="3592076" stroke="0" extrusionOk="0">
                <a:moveTo>
                  <a:pt x="0" y="235892"/>
                </a:moveTo>
                <a:cubicBezTo>
                  <a:pt x="-2778" y="72232"/>
                  <a:pt x="120486" y="-20310"/>
                  <a:pt x="235892" y="0"/>
                </a:cubicBezTo>
                <a:cubicBezTo>
                  <a:pt x="372174" y="-1205"/>
                  <a:pt x="500202" y="51586"/>
                  <a:pt x="693963" y="0"/>
                </a:cubicBezTo>
                <a:cubicBezTo>
                  <a:pt x="887724" y="-51586"/>
                  <a:pt x="969950" y="48750"/>
                  <a:pt x="1152034" y="0"/>
                </a:cubicBezTo>
                <a:cubicBezTo>
                  <a:pt x="1334118" y="-48750"/>
                  <a:pt x="1448585" y="38552"/>
                  <a:pt x="1559829" y="0"/>
                </a:cubicBezTo>
                <a:cubicBezTo>
                  <a:pt x="1671074" y="-38552"/>
                  <a:pt x="1985502" y="58046"/>
                  <a:pt x="2168728" y="0"/>
                </a:cubicBezTo>
                <a:cubicBezTo>
                  <a:pt x="2351954" y="-58046"/>
                  <a:pt x="2484699" y="13097"/>
                  <a:pt x="2576522" y="0"/>
                </a:cubicBezTo>
                <a:cubicBezTo>
                  <a:pt x="2668345" y="-13097"/>
                  <a:pt x="3022489" y="59120"/>
                  <a:pt x="3235698" y="0"/>
                </a:cubicBezTo>
                <a:cubicBezTo>
                  <a:pt x="3448907" y="-59120"/>
                  <a:pt x="3717041" y="18435"/>
                  <a:pt x="3894873" y="0"/>
                </a:cubicBezTo>
                <a:cubicBezTo>
                  <a:pt x="4072706" y="-18435"/>
                  <a:pt x="4220614" y="40206"/>
                  <a:pt x="4453496" y="0"/>
                </a:cubicBezTo>
                <a:cubicBezTo>
                  <a:pt x="4686378" y="-40206"/>
                  <a:pt x="5050851" y="17544"/>
                  <a:pt x="5263499" y="0"/>
                </a:cubicBezTo>
                <a:cubicBezTo>
                  <a:pt x="5413836" y="1464"/>
                  <a:pt x="5502385" y="94975"/>
                  <a:pt x="5499391" y="235892"/>
                </a:cubicBezTo>
                <a:cubicBezTo>
                  <a:pt x="5521980" y="349243"/>
                  <a:pt x="5486562" y="452282"/>
                  <a:pt x="5499391" y="662332"/>
                </a:cubicBezTo>
                <a:cubicBezTo>
                  <a:pt x="5512220" y="872382"/>
                  <a:pt x="5473105" y="988632"/>
                  <a:pt x="5499391" y="1119975"/>
                </a:cubicBezTo>
                <a:cubicBezTo>
                  <a:pt x="5525677" y="1251318"/>
                  <a:pt x="5490136" y="1449172"/>
                  <a:pt x="5499391" y="1702429"/>
                </a:cubicBezTo>
                <a:cubicBezTo>
                  <a:pt x="5508646" y="1955686"/>
                  <a:pt x="5474950" y="2069360"/>
                  <a:pt x="5499391" y="2191275"/>
                </a:cubicBezTo>
                <a:cubicBezTo>
                  <a:pt x="5523832" y="2313190"/>
                  <a:pt x="5478393" y="2496543"/>
                  <a:pt x="5499391" y="2617715"/>
                </a:cubicBezTo>
                <a:cubicBezTo>
                  <a:pt x="5520389" y="2738887"/>
                  <a:pt x="5484739" y="3003030"/>
                  <a:pt x="5499391" y="3356184"/>
                </a:cubicBezTo>
                <a:cubicBezTo>
                  <a:pt x="5502926" y="3452566"/>
                  <a:pt x="5390632" y="3598276"/>
                  <a:pt x="5263499" y="3592076"/>
                </a:cubicBezTo>
                <a:cubicBezTo>
                  <a:pt x="5168125" y="3644803"/>
                  <a:pt x="4970834" y="3543811"/>
                  <a:pt x="4805428" y="3592076"/>
                </a:cubicBezTo>
                <a:cubicBezTo>
                  <a:pt x="4640022" y="3640341"/>
                  <a:pt x="4426453" y="3576782"/>
                  <a:pt x="4297081" y="3592076"/>
                </a:cubicBezTo>
                <a:cubicBezTo>
                  <a:pt x="4167709" y="3607370"/>
                  <a:pt x="3859587" y="3519204"/>
                  <a:pt x="3688182" y="3592076"/>
                </a:cubicBezTo>
                <a:cubicBezTo>
                  <a:pt x="3516777" y="3664948"/>
                  <a:pt x="3244482" y="3572525"/>
                  <a:pt x="3129559" y="3592076"/>
                </a:cubicBezTo>
                <a:cubicBezTo>
                  <a:pt x="3014636" y="3611627"/>
                  <a:pt x="2730934" y="3564532"/>
                  <a:pt x="2570936" y="3592076"/>
                </a:cubicBezTo>
                <a:cubicBezTo>
                  <a:pt x="2410938" y="3619620"/>
                  <a:pt x="2272735" y="3545016"/>
                  <a:pt x="2012313" y="3592076"/>
                </a:cubicBezTo>
                <a:cubicBezTo>
                  <a:pt x="1751891" y="3639136"/>
                  <a:pt x="1774842" y="3552800"/>
                  <a:pt x="1604518" y="3592076"/>
                </a:cubicBezTo>
                <a:cubicBezTo>
                  <a:pt x="1434194" y="3631352"/>
                  <a:pt x="1292143" y="3588403"/>
                  <a:pt x="995619" y="3592076"/>
                </a:cubicBezTo>
                <a:cubicBezTo>
                  <a:pt x="699095" y="3595749"/>
                  <a:pt x="567559" y="3518408"/>
                  <a:pt x="235892" y="3592076"/>
                </a:cubicBezTo>
                <a:cubicBezTo>
                  <a:pt x="86234" y="3595137"/>
                  <a:pt x="1405" y="3490240"/>
                  <a:pt x="0" y="3356184"/>
                </a:cubicBezTo>
                <a:cubicBezTo>
                  <a:pt x="-32928" y="3253705"/>
                  <a:pt x="56229" y="2974902"/>
                  <a:pt x="0" y="2867338"/>
                </a:cubicBezTo>
                <a:cubicBezTo>
                  <a:pt x="-56229" y="2759774"/>
                  <a:pt x="7042" y="2575201"/>
                  <a:pt x="0" y="2347290"/>
                </a:cubicBezTo>
                <a:cubicBezTo>
                  <a:pt x="-7042" y="2119379"/>
                  <a:pt x="46818" y="2016372"/>
                  <a:pt x="0" y="1827241"/>
                </a:cubicBezTo>
                <a:cubicBezTo>
                  <a:pt x="-46818" y="1638110"/>
                  <a:pt x="49714" y="1460704"/>
                  <a:pt x="0" y="1307192"/>
                </a:cubicBezTo>
                <a:cubicBezTo>
                  <a:pt x="-49714" y="1153680"/>
                  <a:pt x="53907" y="1015157"/>
                  <a:pt x="0" y="849549"/>
                </a:cubicBezTo>
                <a:cubicBezTo>
                  <a:pt x="-53907" y="683941"/>
                  <a:pt x="67099" y="380813"/>
                  <a:pt x="0" y="2358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0D0A9-630D-4BC0-C03E-1E4592760FC9}"/>
              </a:ext>
            </a:extLst>
          </p:cNvPr>
          <p:cNvSpPr/>
          <p:nvPr/>
        </p:nvSpPr>
        <p:spPr>
          <a:xfrm>
            <a:off x="9156361" y="839964"/>
            <a:ext cx="2926784" cy="5430211"/>
          </a:xfrm>
          <a:custGeom>
            <a:avLst/>
            <a:gdLst>
              <a:gd name="connsiteX0" fmla="*/ 0 w 2926784"/>
              <a:gd name="connsiteY0" fmla="*/ 378258 h 5430211"/>
              <a:gd name="connsiteX1" fmla="*/ 378258 w 2926784"/>
              <a:gd name="connsiteY1" fmla="*/ 0 h 5430211"/>
              <a:gd name="connsiteX2" fmla="*/ 877420 w 2926784"/>
              <a:gd name="connsiteY2" fmla="*/ 0 h 5430211"/>
              <a:gd name="connsiteX3" fmla="*/ 1419987 w 2926784"/>
              <a:gd name="connsiteY3" fmla="*/ 0 h 5430211"/>
              <a:gd name="connsiteX4" fmla="*/ 1962554 w 2926784"/>
              <a:gd name="connsiteY4" fmla="*/ 0 h 5430211"/>
              <a:gd name="connsiteX5" fmla="*/ 2548526 w 2926784"/>
              <a:gd name="connsiteY5" fmla="*/ 0 h 5430211"/>
              <a:gd name="connsiteX6" fmla="*/ 2926784 w 2926784"/>
              <a:gd name="connsiteY6" fmla="*/ 378258 h 5430211"/>
              <a:gd name="connsiteX7" fmla="*/ 2926784 w 2926784"/>
              <a:gd name="connsiteY7" fmla="*/ 1055944 h 5430211"/>
              <a:gd name="connsiteX8" fmla="*/ 2926784 w 2926784"/>
              <a:gd name="connsiteY8" fmla="*/ 1546682 h 5430211"/>
              <a:gd name="connsiteX9" fmla="*/ 2926784 w 2926784"/>
              <a:gd name="connsiteY9" fmla="*/ 2177631 h 5430211"/>
              <a:gd name="connsiteX10" fmla="*/ 2926784 w 2926784"/>
              <a:gd name="connsiteY10" fmla="*/ 2808579 h 5430211"/>
              <a:gd name="connsiteX11" fmla="*/ 2926784 w 2926784"/>
              <a:gd name="connsiteY11" fmla="*/ 3346054 h 5430211"/>
              <a:gd name="connsiteX12" fmla="*/ 2926784 w 2926784"/>
              <a:gd name="connsiteY12" fmla="*/ 3790055 h 5430211"/>
              <a:gd name="connsiteX13" fmla="*/ 2926784 w 2926784"/>
              <a:gd name="connsiteY13" fmla="*/ 4421004 h 5430211"/>
              <a:gd name="connsiteX14" fmla="*/ 2926784 w 2926784"/>
              <a:gd name="connsiteY14" fmla="*/ 5051953 h 5430211"/>
              <a:gd name="connsiteX15" fmla="*/ 2548526 w 2926784"/>
              <a:gd name="connsiteY15" fmla="*/ 5430211 h 5430211"/>
              <a:gd name="connsiteX16" fmla="*/ 1984256 w 2926784"/>
              <a:gd name="connsiteY16" fmla="*/ 5430211 h 5430211"/>
              <a:gd name="connsiteX17" fmla="*/ 1463392 w 2926784"/>
              <a:gd name="connsiteY17" fmla="*/ 5430211 h 5430211"/>
              <a:gd name="connsiteX18" fmla="*/ 964230 w 2926784"/>
              <a:gd name="connsiteY18" fmla="*/ 5430211 h 5430211"/>
              <a:gd name="connsiteX19" fmla="*/ 378258 w 2926784"/>
              <a:gd name="connsiteY19" fmla="*/ 5430211 h 5430211"/>
              <a:gd name="connsiteX20" fmla="*/ 0 w 2926784"/>
              <a:gd name="connsiteY20" fmla="*/ 5051953 h 5430211"/>
              <a:gd name="connsiteX21" fmla="*/ 0 w 2926784"/>
              <a:gd name="connsiteY21" fmla="*/ 4607952 h 5430211"/>
              <a:gd name="connsiteX22" fmla="*/ 0 w 2926784"/>
              <a:gd name="connsiteY22" fmla="*/ 4117214 h 5430211"/>
              <a:gd name="connsiteX23" fmla="*/ 0 w 2926784"/>
              <a:gd name="connsiteY23" fmla="*/ 3579739 h 5430211"/>
              <a:gd name="connsiteX24" fmla="*/ 0 w 2926784"/>
              <a:gd name="connsiteY24" fmla="*/ 2902053 h 5430211"/>
              <a:gd name="connsiteX25" fmla="*/ 0 w 2926784"/>
              <a:gd name="connsiteY25" fmla="*/ 2271104 h 5430211"/>
              <a:gd name="connsiteX26" fmla="*/ 0 w 2926784"/>
              <a:gd name="connsiteY26" fmla="*/ 1640156 h 5430211"/>
              <a:gd name="connsiteX27" fmla="*/ 0 w 2926784"/>
              <a:gd name="connsiteY27" fmla="*/ 1009207 h 5430211"/>
              <a:gd name="connsiteX28" fmla="*/ 0 w 2926784"/>
              <a:gd name="connsiteY28" fmla="*/ 378258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26784" h="5430211" fill="none" extrusionOk="0">
                <a:moveTo>
                  <a:pt x="0" y="378258"/>
                </a:moveTo>
                <a:cubicBezTo>
                  <a:pt x="16758" y="154369"/>
                  <a:pt x="167501" y="-9286"/>
                  <a:pt x="378258" y="0"/>
                </a:cubicBezTo>
                <a:cubicBezTo>
                  <a:pt x="556646" y="-51092"/>
                  <a:pt x="648417" y="17104"/>
                  <a:pt x="877420" y="0"/>
                </a:cubicBezTo>
                <a:cubicBezTo>
                  <a:pt x="1106423" y="-17104"/>
                  <a:pt x="1259749" y="2666"/>
                  <a:pt x="1419987" y="0"/>
                </a:cubicBezTo>
                <a:cubicBezTo>
                  <a:pt x="1580225" y="-2666"/>
                  <a:pt x="1847662" y="13379"/>
                  <a:pt x="1962554" y="0"/>
                </a:cubicBezTo>
                <a:cubicBezTo>
                  <a:pt x="2077446" y="-13379"/>
                  <a:pt x="2258100" y="49326"/>
                  <a:pt x="2548526" y="0"/>
                </a:cubicBezTo>
                <a:cubicBezTo>
                  <a:pt x="2781420" y="-6219"/>
                  <a:pt x="2922319" y="166192"/>
                  <a:pt x="2926784" y="378258"/>
                </a:cubicBezTo>
                <a:cubicBezTo>
                  <a:pt x="2946202" y="661415"/>
                  <a:pt x="2885642" y="746489"/>
                  <a:pt x="2926784" y="1055944"/>
                </a:cubicBezTo>
                <a:cubicBezTo>
                  <a:pt x="2967926" y="1365399"/>
                  <a:pt x="2895873" y="1352731"/>
                  <a:pt x="2926784" y="1546682"/>
                </a:cubicBezTo>
                <a:cubicBezTo>
                  <a:pt x="2957695" y="1740633"/>
                  <a:pt x="2858960" y="1938809"/>
                  <a:pt x="2926784" y="2177631"/>
                </a:cubicBezTo>
                <a:cubicBezTo>
                  <a:pt x="2994608" y="2416453"/>
                  <a:pt x="2920846" y="2564586"/>
                  <a:pt x="2926784" y="2808579"/>
                </a:cubicBezTo>
                <a:cubicBezTo>
                  <a:pt x="2932722" y="3052572"/>
                  <a:pt x="2896259" y="3207829"/>
                  <a:pt x="2926784" y="3346054"/>
                </a:cubicBezTo>
                <a:cubicBezTo>
                  <a:pt x="2957309" y="3484279"/>
                  <a:pt x="2885080" y="3696591"/>
                  <a:pt x="2926784" y="3790055"/>
                </a:cubicBezTo>
                <a:cubicBezTo>
                  <a:pt x="2968488" y="3883519"/>
                  <a:pt x="2902925" y="4116461"/>
                  <a:pt x="2926784" y="4421004"/>
                </a:cubicBezTo>
                <a:cubicBezTo>
                  <a:pt x="2950643" y="4725547"/>
                  <a:pt x="2908643" y="4742297"/>
                  <a:pt x="2926784" y="5051953"/>
                </a:cubicBezTo>
                <a:cubicBezTo>
                  <a:pt x="2886247" y="5282744"/>
                  <a:pt x="2769654" y="5412911"/>
                  <a:pt x="2548526" y="5430211"/>
                </a:cubicBezTo>
                <a:cubicBezTo>
                  <a:pt x="2433313" y="5457160"/>
                  <a:pt x="2249220" y="5363628"/>
                  <a:pt x="1984256" y="5430211"/>
                </a:cubicBezTo>
                <a:cubicBezTo>
                  <a:pt x="1719292" y="5496794"/>
                  <a:pt x="1719190" y="5408065"/>
                  <a:pt x="1463392" y="5430211"/>
                </a:cubicBezTo>
                <a:cubicBezTo>
                  <a:pt x="1207594" y="5452357"/>
                  <a:pt x="1103186" y="5426648"/>
                  <a:pt x="964230" y="5430211"/>
                </a:cubicBezTo>
                <a:cubicBezTo>
                  <a:pt x="825274" y="5433774"/>
                  <a:pt x="519037" y="5384265"/>
                  <a:pt x="378258" y="5430211"/>
                </a:cubicBezTo>
                <a:cubicBezTo>
                  <a:pt x="149677" y="5424757"/>
                  <a:pt x="-10098" y="5270119"/>
                  <a:pt x="0" y="5051953"/>
                </a:cubicBezTo>
                <a:cubicBezTo>
                  <a:pt x="-2826" y="4875890"/>
                  <a:pt x="26952" y="4804369"/>
                  <a:pt x="0" y="4607952"/>
                </a:cubicBezTo>
                <a:cubicBezTo>
                  <a:pt x="-26952" y="4411535"/>
                  <a:pt x="10729" y="4223432"/>
                  <a:pt x="0" y="4117214"/>
                </a:cubicBezTo>
                <a:cubicBezTo>
                  <a:pt x="-10729" y="4010996"/>
                  <a:pt x="4129" y="3748878"/>
                  <a:pt x="0" y="3579739"/>
                </a:cubicBezTo>
                <a:cubicBezTo>
                  <a:pt x="-4129" y="3410601"/>
                  <a:pt x="19556" y="3208905"/>
                  <a:pt x="0" y="2902053"/>
                </a:cubicBezTo>
                <a:cubicBezTo>
                  <a:pt x="-19556" y="2595201"/>
                  <a:pt x="60728" y="2444134"/>
                  <a:pt x="0" y="2271104"/>
                </a:cubicBezTo>
                <a:cubicBezTo>
                  <a:pt x="-60728" y="2098074"/>
                  <a:pt x="15075" y="1794206"/>
                  <a:pt x="0" y="1640156"/>
                </a:cubicBezTo>
                <a:cubicBezTo>
                  <a:pt x="-15075" y="1486106"/>
                  <a:pt x="32940" y="1148141"/>
                  <a:pt x="0" y="1009207"/>
                </a:cubicBezTo>
                <a:cubicBezTo>
                  <a:pt x="-32940" y="870273"/>
                  <a:pt x="5770" y="665021"/>
                  <a:pt x="0" y="378258"/>
                </a:cubicBezTo>
                <a:close/>
              </a:path>
              <a:path w="2926784" h="5430211" stroke="0" extrusionOk="0">
                <a:moveTo>
                  <a:pt x="0" y="378258"/>
                </a:moveTo>
                <a:cubicBezTo>
                  <a:pt x="-1155" y="155469"/>
                  <a:pt x="173184" y="-5232"/>
                  <a:pt x="378258" y="0"/>
                </a:cubicBezTo>
                <a:cubicBezTo>
                  <a:pt x="494878" y="-9197"/>
                  <a:pt x="711587" y="7472"/>
                  <a:pt x="877420" y="0"/>
                </a:cubicBezTo>
                <a:cubicBezTo>
                  <a:pt x="1043253" y="-7472"/>
                  <a:pt x="1201836" y="5188"/>
                  <a:pt x="1376581" y="0"/>
                </a:cubicBezTo>
                <a:cubicBezTo>
                  <a:pt x="1551326" y="-5188"/>
                  <a:pt x="1712111" y="32375"/>
                  <a:pt x="1854040" y="0"/>
                </a:cubicBezTo>
                <a:cubicBezTo>
                  <a:pt x="1995969" y="-32375"/>
                  <a:pt x="2269084" y="68885"/>
                  <a:pt x="2548526" y="0"/>
                </a:cubicBezTo>
                <a:cubicBezTo>
                  <a:pt x="2711858" y="12444"/>
                  <a:pt x="2919420" y="189257"/>
                  <a:pt x="2926784" y="378258"/>
                </a:cubicBezTo>
                <a:cubicBezTo>
                  <a:pt x="2929398" y="568296"/>
                  <a:pt x="2908074" y="811918"/>
                  <a:pt x="2926784" y="1055944"/>
                </a:cubicBezTo>
                <a:cubicBezTo>
                  <a:pt x="2945494" y="1299970"/>
                  <a:pt x="2883282" y="1385288"/>
                  <a:pt x="2926784" y="1640156"/>
                </a:cubicBezTo>
                <a:cubicBezTo>
                  <a:pt x="2970286" y="1895024"/>
                  <a:pt x="2873543" y="2032879"/>
                  <a:pt x="2926784" y="2177631"/>
                </a:cubicBezTo>
                <a:cubicBezTo>
                  <a:pt x="2980025" y="2322383"/>
                  <a:pt x="2887523" y="2631435"/>
                  <a:pt x="2926784" y="2855316"/>
                </a:cubicBezTo>
                <a:cubicBezTo>
                  <a:pt x="2966045" y="3079198"/>
                  <a:pt x="2904923" y="3240326"/>
                  <a:pt x="2926784" y="3486265"/>
                </a:cubicBezTo>
                <a:cubicBezTo>
                  <a:pt x="2948645" y="3732204"/>
                  <a:pt x="2869341" y="3940861"/>
                  <a:pt x="2926784" y="4163951"/>
                </a:cubicBezTo>
                <a:cubicBezTo>
                  <a:pt x="2984227" y="4387041"/>
                  <a:pt x="2858624" y="4719541"/>
                  <a:pt x="2926784" y="5051953"/>
                </a:cubicBezTo>
                <a:cubicBezTo>
                  <a:pt x="2872346" y="5283686"/>
                  <a:pt x="2725554" y="5400956"/>
                  <a:pt x="2548526" y="5430211"/>
                </a:cubicBezTo>
                <a:cubicBezTo>
                  <a:pt x="2402425" y="5439311"/>
                  <a:pt x="2188820" y="5362158"/>
                  <a:pt x="1962554" y="5430211"/>
                </a:cubicBezTo>
                <a:cubicBezTo>
                  <a:pt x="1736288" y="5498264"/>
                  <a:pt x="1709037" y="5404829"/>
                  <a:pt x="1463392" y="5430211"/>
                </a:cubicBezTo>
                <a:cubicBezTo>
                  <a:pt x="1217747" y="5455593"/>
                  <a:pt x="1159080" y="5389058"/>
                  <a:pt x="920825" y="5430211"/>
                </a:cubicBezTo>
                <a:cubicBezTo>
                  <a:pt x="682570" y="5471364"/>
                  <a:pt x="592325" y="5376998"/>
                  <a:pt x="378258" y="5430211"/>
                </a:cubicBezTo>
                <a:cubicBezTo>
                  <a:pt x="163449" y="5395682"/>
                  <a:pt x="-11974" y="5284781"/>
                  <a:pt x="0" y="5051953"/>
                </a:cubicBezTo>
                <a:cubicBezTo>
                  <a:pt x="-70926" y="4866432"/>
                  <a:pt x="56870" y="4715779"/>
                  <a:pt x="0" y="4421004"/>
                </a:cubicBezTo>
                <a:cubicBezTo>
                  <a:pt x="-56870" y="4126229"/>
                  <a:pt x="10882" y="4052730"/>
                  <a:pt x="0" y="3836792"/>
                </a:cubicBezTo>
                <a:cubicBezTo>
                  <a:pt x="-10882" y="3620854"/>
                  <a:pt x="54622" y="3434203"/>
                  <a:pt x="0" y="3252580"/>
                </a:cubicBezTo>
                <a:cubicBezTo>
                  <a:pt x="-54622" y="3070957"/>
                  <a:pt x="1008" y="2790275"/>
                  <a:pt x="0" y="2668369"/>
                </a:cubicBezTo>
                <a:cubicBezTo>
                  <a:pt x="-1008" y="2546463"/>
                  <a:pt x="10926" y="2321837"/>
                  <a:pt x="0" y="2224368"/>
                </a:cubicBezTo>
                <a:cubicBezTo>
                  <a:pt x="-10926" y="2126899"/>
                  <a:pt x="69617" y="1827125"/>
                  <a:pt x="0" y="1593419"/>
                </a:cubicBezTo>
                <a:cubicBezTo>
                  <a:pt x="-69617" y="1359713"/>
                  <a:pt x="36355" y="1288541"/>
                  <a:pt x="0" y="1009207"/>
                </a:cubicBezTo>
                <a:cubicBezTo>
                  <a:pt x="-36355" y="729873"/>
                  <a:pt x="75476" y="553595"/>
                  <a:pt x="0" y="378258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5F9A7-854C-9666-8B42-8B2C98A2485F}"/>
              </a:ext>
            </a:extLst>
          </p:cNvPr>
          <p:cNvSpPr/>
          <p:nvPr/>
        </p:nvSpPr>
        <p:spPr>
          <a:xfrm>
            <a:off x="6092884" y="839964"/>
            <a:ext cx="2913706" cy="5430211"/>
          </a:xfrm>
          <a:custGeom>
            <a:avLst/>
            <a:gdLst>
              <a:gd name="connsiteX0" fmla="*/ 0 w 2913706"/>
              <a:gd name="connsiteY0" fmla="*/ 376567 h 5430211"/>
              <a:gd name="connsiteX1" fmla="*/ 376567 w 2913706"/>
              <a:gd name="connsiteY1" fmla="*/ 0 h 5430211"/>
              <a:gd name="connsiteX2" fmla="*/ 873499 w 2913706"/>
              <a:gd name="connsiteY2" fmla="*/ 0 h 5430211"/>
              <a:gd name="connsiteX3" fmla="*/ 1413642 w 2913706"/>
              <a:gd name="connsiteY3" fmla="*/ 0 h 5430211"/>
              <a:gd name="connsiteX4" fmla="*/ 1953785 w 2913706"/>
              <a:gd name="connsiteY4" fmla="*/ 0 h 5430211"/>
              <a:gd name="connsiteX5" fmla="*/ 2537139 w 2913706"/>
              <a:gd name="connsiteY5" fmla="*/ 0 h 5430211"/>
              <a:gd name="connsiteX6" fmla="*/ 2913706 w 2913706"/>
              <a:gd name="connsiteY6" fmla="*/ 376567 h 5430211"/>
              <a:gd name="connsiteX7" fmla="*/ 2913706 w 2913706"/>
              <a:gd name="connsiteY7" fmla="*/ 1054743 h 5430211"/>
              <a:gd name="connsiteX8" fmla="*/ 2913706 w 2913706"/>
              <a:gd name="connsiteY8" fmla="*/ 1545836 h 5430211"/>
              <a:gd name="connsiteX9" fmla="*/ 2913706 w 2913706"/>
              <a:gd name="connsiteY9" fmla="*/ 2177242 h 5430211"/>
              <a:gd name="connsiteX10" fmla="*/ 2913706 w 2913706"/>
              <a:gd name="connsiteY10" fmla="*/ 2808647 h 5430211"/>
              <a:gd name="connsiteX11" fmla="*/ 2913706 w 2913706"/>
              <a:gd name="connsiteY11" fmla="*/ 3346511 h 5430211"/>
              <a:gd name="connsiteX12" fmla="*/ 2913706 w 2913706"/>
              <a:gd name="connsiteY12" fmla="*/ 3790833 h 5430211"/>
              <a:gd name="connsiteX13" fmla="*/ 2913706 w 2913706"/>
              <a:gd name="connsiteY13" fmla="*/ 4422239 h 5430211"/>
              <a:gd name="connsiteX14" fmla="*/ 2913706 w 2913706"/>
              <a:gd name="connsiteY14" fmla="*/ 5053644 h 5430211"/>
              <a:gd name="connsiteX15" fmla="*/ 2537139 w 2913706"/>
              <a:gd name="connsiteY15" fmla="*/ 5430211 h 5430211"/>
              <a:gd name="connsiteX16" fmla="*/ 1975390 w 2913706"/>
              <a:gd name="connsiteY16" fmla="*/ 5430211 h 5430211"/>
              <a:gd name="connsiteX17" fmla="*/ 1456853 w 2913706"/>
              <a:gd name="connsiteY17" fmla="*/ 5430211 h 5430211"/>
              <a:gd name="connsiteX18" fmla="*/ 959921 w 2913706"/>
              <a:gd name="connsiteY18" fmla="*/ 5430211 h 5430211"/>
              <a:gd name="connsiteX19" fmla="*/ 376567 w 2913706"/>
              <a:gd name="connsiteY19" fmla="*/ 5430211 h 5430211"/>
              <a:gd name="connsiteX20" fmla="*/ 0 w 2913706"/>
              <a:gd name="connsiteY20" fmla="*/ 5053644 h 5430211"/>
              <a:gd name="connsiteX21" fmla="*/ 0 w 2913706"/>
              <a:gd name="connsiteY21" fmla="*/ 4609322 h 5430211"/>
              <a:gd name="connsiteX22" fmla="*/ 0 w 2913706"/>
              <a:gd name="connsiteY22" fmla="*/ 4118229 h 5430211"/>
              <a:gd name="connsiteX23" fmla="*/ 0 w 2913706"/>
              <a:gd name="connsiteY23" fmla="*/ 3580365 h 5430211"/>
              <a:gd name="connsiteX24" fmla="*/ 0 w 2913706"/>
              <a:gd name="connsiteY24" fmla="*/ 2902189 h 5430211"/>
              <a:gd name="connsiteX25" fmla="*/ 0 w 2913706"/>
              <a:gd name="connsiteY25" fmla="*/ 2270783 h 5430211"/>
              <a:gd name="connsiteX26" fmla="*/ 0 w 2913706"/>
              <a:gd name="connsiteY26" fmla="*/ 1639378 h 5430211"/>
              <a:gd name="connsiteX27" fmla="*/ 0 w 2913706"/>
              <a:gd name="connsiteY27" fmla="*/ 1007972 h 5430211"/>
              <a:gd name="connsiteX28" fmla="*/ 0 w 2913706"/>
              <a:gd name="connsiteY28" fmla="*/ 376567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13706" h="5430211" fill="none" extrusionOk="0">
                <a:moveTo>
                  <a:pt x="0" y="376567"/>
                </a:moveTo>
                <a:cubicBezTo>
                  <a:pt x="14165" y="155931"/>
                  <a:pt x="161156" y="-37320"/>
                  <a:pt x="376567" y="0"/>
                </a:cubicBezTo>
                <a:cubicBezTo>
                  <a:pt x="530866" y="-46071"/>
                  <a:pt x="625464" y="18231"/>
                  <a:pt x="873499" y="0"/>
                </a:cubicBezTo>
                <a:cubicBezTo>
                  <a:pt x="1121534" y="-18231"/>
                  <a:pt x="1200468" y="42289"/>
                  <a:pt x="1413642" y="0"/>
                </a:cubicBezTo>
                <a:cubicBezTo>
                  <a:pt x="1626816" y="-42289"/>
                  <a:pt x="1716396" y="10064"/>
                  <a:pt x="1953785" y="0"/>
                </a:cubicBezTo>
                <a:cubicBezTo>
                  <a:pt x="2191174" y="-10064"/>
                  <a:pt x="2366135" y="14872"/>
                  <a:pt x="2537139" y="0"/>
                </a:cubicBezTo>
                <a:cubicBezTo>
                  <a:pt x="2782456" y="-9681"/>
                  <a:pt x="2886332" y="149225"/>
                  <a:pt x="2913706" y="376567"/>
                </a:cubicBezTo>
                <a:cubicBezTo>
                  <a:pt x="2973918" y="607507"/>
                  <a:pt x="2857915" y="825086"/>
                  <a:pt x="2913706" y="1054743"/>
                </a:cubicBezTo>
                <a:cubicBezTo>
                  <a:pt x="2969497" y="1284400"/>
                  <a:pt x="2905033" y="1338856"/>
                  <a:pt x="2913706" y="1545836"/>
                </a:cubicBezTo>
                <a:cubicBezTo>
                  <a:pt x="2922379" y="1752816"/>
                  <a:pt x="2869575" y="1962447"/>
                  <a:pt x="2913706" y="2177242"/>
                </a:cubicBezTo>
                <a:cubicBezTo>
                  <a:pt x="2957837" y="2392037"/>
                  <a:pt x="2839660" y="2506957"/>
                  <a:pt x="2913706" y="2808647"/>
                </a:cubicBezTo>
                <a:cubicBezTo>
                  <a:pt x="2987752" y="3110337"/>
                  <a:pt x="2908988" y="3129202"/>
                  <a:pt x="2913706" y="3346511"/>
                </a:cubicBezTo>
                <a:cubicBezTo>
                  <a:pt x="2918424" y="3563820"/>
                  <a:pt x="2877913" y="3668984"/>
                  <a:pt x="2913706" y="3790833"/>
                </a:cubicBezTo>
                <a:cubicBezTo>
                  <a:pt x="2949499" y="3912682"/>
                  <a:pt x="2849490" y="4225645"/>
                  <a:pt x="2913706" y="4422239"/>
                </a:cubicBezTo>
                <a:cubicBezTo>
                  <a:pt x="2977922" y="4618833"/>
                  <a:pt x="2904716" y="4784618"/>
                  <a:pt x="2913706" y="5053644"/>
                </a:cubicBezTo>
                <a:cubicBezTo>
                  <a:pt x="2868710" y="5285908"/>
                  <a:pt x="2754596" y="5416784"/>
                  <a:pt x="2537139" y="5430211"/>
                </a:cubicBezTo>
                <a:cubicBezTo>
                  <a:pt x="2420511" y="5436396"/>
                  <a:pt x="2220533" y="5385121"/>
                  <a:pt x="1975390" y="5430211"/>
                </a:cubicBezTo>
                <a:cubicBezTo>
                  <a:pt x="1730247" y="5475301"/>
                  <a:pt x="1623847" y="5388015"/>
                  <a:pt x="1456853" y="5430211"/>
                </a:cubicBezTo>
                <a:cubicBezTo>
                  <a:pt x="1289859" y="5472407"/>
                  <a:pt x="1203724" y="5400004"/>
                  <a:pt x="959921" y="5430211"/>
                </a:cubicBezTo>
                <a:cubicBezTo>
                  <a:pt x="716118" y="5460418"/>
                  <a:pt x="607444" y="5383363"/>
                  <a:pt x="376567" y="5430211"/>
                </a:cubicBezTo>
                <a:cubicBezTo>
                  <a:pt x="156294" y="5426801"/>
                  <a:pt x="-26588" y="5285998"/>
                  <a:pt x="0" y="5053644"/>
                </a:cubicBezTo>
                <a:cubicBezTo>
                  <a:pt x="-15871" y="4890741"/>
                  <a:pt x="15037" y="4826502"/>
                  <a:pt x="0" y="4609322"/>
                </a:cubicBezTo>
                <a:cubicBezTo>
                  <a:pt x="-15037" y="4392142"/>
                  <a:pt x="1706" y="4296792"/>
                  <a:pt x="0" y="4118229"/>
                </a:cubicBezTo>
                <a:cubicBezTo>
                  <a:pt x="-1706" y="3939666"/>
                  <a:pt x="37662" y="3737005"/>
                  <a:pt x="0" y="3580365"/>
                </a:cubicBezTo>
                <a:cubicBezTo>
                  <a:pt x="-37662" y="3423725"/>
                  <a:pt x="22085" y="3097825"/>
                  <a:pt x="0" y="2902189"/>
                </a:cubicBezTo>
                <a:cubicBezTo>
                  <a:pt x="-22085" y="2706553"/>
                  <a:pt x="66086" y="2422851"/>
                  <a:pt x="0" y="2270783"/>
                </a:cubicBezTo>
                <a:cubicBezTo>
                  <a:pt x="-66086" y="2118715"/>
                  <a:pt x="71837" y="1845755"/>
                  <a:pt x="0" y="1639378"/>
                </a:cubicBezTo>
                <a:cubicBezTo>
                  <a:pt x="-71837" y="1433002"/>
                  <a:pt x="4828" y="1144163"/>
                  <a:pt x="0" y="1007972"/>
                </a:cubicBezTo>
                <a:cubicBezTo>
                  <a:pt x="-4828" y="871781"/>
                  <a:pt x="35197" y="629767"/>
                  <a:pt x="0" y="376567"/>
                </a:cubicBezTo>
                <a:close/>
              </a:path>
              <a:path w="2913706" h="5430211" stroke="0" extrusionOk="0">
                <a:moveTo>
                  <a:pt x="0" y="376567"/>
                </a:moveTo>
                <a:cubicBezTo>
                  <a:pt x="-2327" y="140635"/>
                  <a:pt x="175664" y="-9653"/>
                  <a:pt x="376567" y="0"/>
                </a:cubicBezTo>
                <a:cubicBezTo>
                  <a:pt x="616429" y="-48804"/>
                  <a:pt x="659257" y="6947"/>
                  <a:pt x="873499" y="0"/>
                </a:cubicBezTo>
                <a:cubicBezTo>
                  <a:pt x="1087741" y="-6947"/>
                  <a:pt x="1154422" y="34772"/>
                  <a:pt x="1370430" y="0"/>
                </a:cubicBezTo>
                <a:cubicBezTo>
                  <a:pt x="1586438" y="-34772"/>
                  <a:pt x="1636802" y="25087"/>
                  <a:pt x="1845756" y="0"/>
                </a:cubicBezTo>
                <a:cubicBezTo>
                  <a:pt x="2054710" y="-25087"/>
                  <a:pt x="2304517" y="7476"/>
                  <a:pt x="2537139" y="0"/>
                </a:cubicBezTo>
                <a:cubicBezTo>
                  <a:pt x="2693541" y="14081"/>
                  <a:pt x="2904960" y="192238"/>
                  <a:pt x="2913706" y="376567"/>
                </a:cubicBezTo>
                <a:cubicBezTo>
                  <a:pt x="2977883" y="583031"/>
                  <a:pt x="2852415" y="815940"/>
                  <a:pt x="2913706" y="1054743"/>
                </a:cubicBezTo>
                <a:cubicBezTo>
                  <a:pt x="2974997" y="1293546"/>
                  <a:pt x="2863015" y="1521429"/>
                  <a:pt x="2913706" y="1639378"/>
                </a:cubicBezTo>
                <a:cubicBezTo>
                  <a:pt x="2964397" y="1757327"/>
                  <a:pt x="2894438" y="1949035"/>
                  <a:pt x="2913706" y="2177242"/>
                </a:cubicBezTo>
                <a:cubicBezTo>
                  <a:pt x="2932974" y="2405449"/>
                  <a:pt x="2899885" y="2658360"/>
                  <a:pt x="2913706" y="2855418"/>
                </a:cubicBezTo>
                <a:cubicBezTo>
                  <a:pt x="2927527" y="3052476"/>
                  <a:pt x="2904874" y="3348592"/>
                  <a:pt x="2913706" y="3486823"/>
                </a:cubicBezTo>
                <a:cubicBezTo>
                  <a:pt x="2922538" y="3625054"/>
                  <a:pt x="2859073" y="3875373"/>
                  <a:pt x="2913706" y="4164999"/>
                </a:cubicBezTo>
                <a:cubicBezTo>
                  <a:pt x="2968339" y="4454625"/>
                  <a:pt x="2904263" y="4659250"/>
                  <a:pt x="2913706" y="5053644"/>
                </a:cubicBezTo>
                <a:cubicBezTo>
                  <a:pt x="2857946" y="5284997"/>
                  <a:pt x="2734617" y="5420580"/>
                  <a:pt x="2537139" y="5430211"/>
                </a:cubicBezTo>
                <a:cubicBezTo>
                  <a:pt x="2373205" y="5473723"/>
                  <a:pt x="2163937" y="5416805"/>
                  <a:pt x="1953785" y="5430211"/>
                </a:cubicBezTo>
                <a:cubicBezTo>
                  <a:pt x="1743633" y="5443617"/>
                  <a:pt x="1574822" y="5375743"/>
                  <a:pt x="1456853" y="5430211"/>
                </a:cubicBezTo>
                <a:cubicBezTo>
                  <a:pt x="1338884" y="5484679"/>
                  <a:pt x="1162063" y="5414112"/>
                  <a:pt x="916710" y="5430211"/>
                </a:cubicBezTo>
                <a:cubicBezTo>
                  <a:pt x="671357" y="5446310"/>
                  <a:pt x="507453" y="5392688"/>
                  <a:pt x="376567" y="5430211"/>
                </a:cubicBezTo>
                <a:cubicBezTo>
                  <a:pt x="159307" y="5375882"/>
                  <a:pt x="-9244" y="5280084"/>
                  <a:pt x="0" y="5053644"/>
                </a:cubicBezTo>
                <a:cubicBezTo>
                  <a:pt x="-50830" y="4908706"/>
                  <a:pt x="53732" y="4638080"/>
                  <a:pt x="0" y="4422239"/>
                </a:cubicBezTo>
                <a:cubicBezTo>
                  <a:pt x="-53732" y="4206399"/>
                  <a:pt x="56908" y="4053675"/>
                  <a:pt x="0" y="3837604"/>
                </a:cubicBezTo>
                <a:cubicBezTo>
                  <a:pt x="-56908" y="3621533"/>
                  <a:pt x="37582" y="3423193"/>
                  <a:pt x="0" y="3252969"/>
                </a:cubicBezTo>
                <a:cubicBezTo>
                  <a:pt x="-37582" y="3082745"/>
                  <a:pt x="14600" y="2887015"/>
                  <a:pt x="0" y="2668335"/>
                </a:cubicBezTo>
                <a:cubicBezTo>
                  <a:pt x="-14600" y="2449655"/>
                  <a:pt x="44051" y="2440825"/>
                  <a:pt x="0" y="2224012"/>
                </a:cubicBezTo>
                <a:cubicBezTo>
                  <a:pt x="-44051" y="2007199"/>
                  <a:pt x="40538" y="1781852"/>
                  <a:pt x="0" y="1592607"/>
                </a:cubicBezTo>
                <a:cubicBezTo>
                  <a:pt x="-40538" y="1403363"/>
                  <a:pt x="26387" y="1231175"/>
                  <a:pt x="0" y="1007972"/>
                </a:cubicBezTo>
                <a:cubicBezTo>
                  <a:pt x="-26387" y="784769"/>
                  <a:pt x="43365" y="618023"/>
                  <a:pt x="0" y="376567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hyperparameters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28174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A69EB7-D897-3473-2274-2BB755216721}"/>
              </a:ext>
            </a:extLst>
          </p:cNvPr>
          <p:cNvSpPr/>
          <p:nvPr/>
        </p:nvSpPr>
        <p:spPr>
          <a:xfrm>
            <a:off x="934195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B6C15B-FE6A-26B9-DE68-4C1483A3D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4151943"/>
            <a:ext cx="2807781" cy="1871854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4F1B014-BA81-3B86-90E8-84EC0344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4151943"/>
            <a:ext cx="2807781" cy="1871854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D36F73F-2FAC-5503-14EB-42D54E63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1978199"/>
            <a:ext cx="2807781" cy="1871854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1FD62417-D151-1AAC-8949-C09BD16C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1978199"/>
            <a:ext cx="2807781" cy="187185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B594CA-0BAD-308F-DDD5-37E3904A7268}"/>
              </a:ext>
            </a:extLst>
          </p:cNvPr>
          <p:cNvSpPr/>
          <p:nvPr/>
        </p:nvSpPr>
        <p:spPr>
          <a:xfrm>
            <a:off x="513713" y="2425745"/>
            <a:ext cx="5080976" cy="680720"/>
          </a:xfrm>
          <a:custGeom>
            <a:avLst/>
            <a:gdLst>
              <a:gd name="connsiteX0" fmla="*/ 0 w 5080976"/>
              <a:gd name="connsiteY0" fmla="*/ 113456 h 680720"/>
              <a:gd name="connsiteX1" fmla="*/ 113456 w 5080976"/>
              <a:gd name="connsiteY1" fmla="*/ 0 h 680720"/>
              <a:gd name="connsiteX2" fmla="*/ 604256 w 5080976"/>
              <a:gd name="connsiteY2" fmla="*/ 0 h 680720"/>
              <a:gd name="connsiteX3" fmla="*/ 1143596 w 5080976"/>
              <a:gd name="connsiteY3" fmla="*/ 0 h 680720"/>
              <a:gd name="connsiteX4" fmla="*/ 1731477 w 5080976"/>
              <a:gd name="connsiteY4" fmla="*/ 0 h 680720"/>
              <a:gd name="connsiteX5" fmla="*/ 2270818 w 5080976"/>
              <a:gd name="connsiteY5" fmla="*/ 0 h 680720"/>
              <a:gd name="connsiteX6" fmla="*/ 2810158 w 5080976"/>
              <a:gd name="connsiteY6" fmla="*/ 0 h 680720"/>
              <a:gd name="connsiteX7" fmla="*/ 3349499 w 5080976"/>
              <a:gd name="connsiteY7" fmla="*/ 0 h 680720"/>
              <a:gd name="connsiteX8" fmla="*/ 3791758 w 5080976"/>
              <a:gd name="connsiteY8" fmla="*/ 0 h 680720"/>
              <a:gd name="connsiteX9" fmla="*/ 4379639 w 5080976"/>
              <a:gd name="connsiteY9" fmla="*/ 0 h 680720"/>
              <a:gd name="connsiteX10" fmla="*/ 4967520 w 5080976"/>
              <a:gd name="connsiteY10" fmla="*/ 0 h 680720"/>
              <a:gd name="connsiteX11" fmla="*/ 5080976 w 5080976"/>
              <a:gd name="connsiteY11" fmla="*/ 113456 h 680720"/>
              <a:gd name="connsiteX12" fmla="*/ 5080976 w 5080976"/>
              <a:gd name="connsiteY12" fmla="*/ 567264 h 680720"/>
              <a:gd name="connsiteX13" fmla="*/ 4967520 w 5080976"/>
              <a:gd name="connsiteY13" fmla="*/ 680720 h 680720"/>
              <a:gd name="connsiteX14" fmla="*/ 4331098 w 5080976"/>
              <a:gd name="connsiteY14" fmla="*/ 680720 h 680720"/>
              <a:gd name="connsiteX15" fmla="*/ 3743217 w 5080976"/>
              <a:gd name="connsiteY15" fmla="*/ 680720 h 680720"/>
              <a:gd name="connsiteX16" fmla="*/ 3252417 w 5080976"/>
              <a:gd name="connsiteY16" fmla="*/ 680720 h 680720"/>
              <a:gd name="connsiteX17" fmla="*/ 2810158 w 5080976"/>
              <a:gd name="connsiteY17" fmla="*/ 680720 h 680720"/>
              <a:gd name="connsiteX18" fmla="*/ 2222277 w 5080976"/>
              <a:gd name="connsiteY18" fmla="*/ 680720 h 680720"/>
              <a:gd name="connsiteX19" fmla="*/ 1780018 w 5080976"/>
              <a:gd name="connsiteY19" fmla="*/ 680720 h 680720"/>
              <a:gd name="connsiteX20" fmla="*/ 1289218 w 5080976"/>
              <a:gd name="connsiteY20" fmla="*/ 680720 h 680720"/>
              <a:gd name="connsiteX21" fmla="*/ 846959 w 5080976"/>
              <a:gd name="connsiteY21" fmla="*/ 680720 h 680720"/>
              <a:gd name="connsiteX22" fmla="*/ 113456 w 5080976"/>
              <a:gd name="connsiteY22" fmla="*/ 680720 h 680720"/>
              <a:gd name="connsiteX23" fmla="*/ 0 w 5080976"/>
              <a:gd name="connsiteY23" fmla="*/ 567264 h 680720"/>
              <a:gd name="connsiteX24" fmla="*/ 0 w 5080976"/>
              <a:gd name="connsiteY24" fmla="*/ 11345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80976" h="680720" fill="none" extrusionOk="0">
                <a:moveTo>
                  <a:pt x="0" y="113456"/>
                </a:moveTo>
                <a:cubicBezTo>
                  <a:pt x="6105" y="50547"/>
                  <a:pt x="55858" y="7871"/>
                  <a:pt x="113456" y="0"/>
                </a:cubicBezTo>
                <a:cubicBezTo>
                  <a:pt x="304155" y="-21267"/>
                  <a:pt x="451140" y="51844"/>
                  <a:pt x="604256" y="0"/>
                </a:cubicBezTo>
                <a:cubicBezTo>
                  <a:pt x="757372" y="-51844"/>
                  <a:pt x="876666" y="48094"/>
                  <a:pt x="1143596" y="0"/>
                </a:cubicBezTo>
                <a:cubicBezTo>
                  <a:pt x="1410526" y="-48094"/>
                  <a:pt x="1530051" y="57515"/>
                  <a:pt x="1731477" y="0"/>
                </a:cubicBezTo>
                <a:cubicBezTo>
                  <a:pt x="1932903" y="-57515"/>
                  <a:pt x="2024200" y="60548"/>
                  <a:pt x="2270818" y="0"/>
                </a:cubicBezTo>
                <a:cubicBezTo>
                  <a:pt x="2517436" y="-60548"/>
                  <a:pt x="2578704" y="10870"/>
                  <a:pt x="2810158" y="0"/>
                </a:cubicBezTo>
                <a:cubicBezTo>
                  <a:pt x="3041612" y="-10870"/>
                  <a:pt x="3173748" y="7330"/>
                  <a:pt x="3349499" y="0"/>
                </a:cubicBezTo>
                <a:cubicBezTo>
                  <a:pt x="3525250" y="-7330"/>
                  <a:pt x="3675511" y="11764"/>
                  <a:pt x="3791758" y="0"/>
                </a:cubicBezTo>
                <a:cubicBezTo>
                  <a:pt x="3908005" y="-11764"/>
                  <a:pt x="4220288" y="45728"/>
                  <a:pt x="4379639" y="0"/>
                </a:cubicBezTo>
                <a:cubicBezTo>
                  <a:pt x="4538990" y="-45728"/>
                  <a:pt x="4811886" y="54134"/>
                  <a:pt x="4967520" y="0"/>
                </a:cubicBezTo>
                <a:cubicBezTo>
                  <a:pt x="5028710" y="-12689"/>
                  <a:pt x="5095258" y="46409"/>
                  <a:pt x="5080976" y="113456"/>
                </a:cubicBezTo>
                <a:cubicBezTo>
                  <a:pt x="5133071" y="206548"/>
                  <a:pt x="5068925" y="399532"/>
                  <a:pt x="5080976" y="567264"/>
                </a:cubicBezTo>
                <a:cubicBezTo>
                  <a:pt x="5071521" y="633106"/>
                  <a:pt x="5039385" y="681259"/>
                  <a:pt x="4967520" y="680720"/>
                </a:cubicBezTo>
                <a:cubicBezTo>
                  <a:pt x="4796129" y="688977"/>
                  <a:pt x="4648388" y="632222"/>
                  <a:pt x="4331098" y="680720"/>
                </a:cubicBezTo>
                <a:cubicBezTo>
                  <a:pt x="4013808" y="729218"/>
                  <a:pt x="3921574" y="675033"/>
                  <a:pt x="3743217" y="680720"/>
                </a:cubicBezTo>
                <a:cubicBezTo>
                  <a:pt x="3564860" y="686407"/>
                  <a:pt x="3424449" y="668983"/>
                  <a:pt x="3252417" y="680720"/>
                </a:cubicBezTo>
                <a:cubicBezTo>
                  <a:pt x="3080385" y="692457"/>
                  <a:pt x="2962362" y="662696"/>
                  <a:pt x="2810158" y="680720"/>
                </a:cubicBezTo>
                <a:cubicBezTo>
                  <a:pt x="2657954" y="698744"/>
                  <a:pt x="2365197" y="649384"/>
                  <a:pt x="2222277" y="680720"/>
                </a:cubicBezTo>
                <a:cubicBezTo>
                  <a:pt x="2079357" y="712056"/>
                  <a:pt x="1921925" y="673404"/>
                  <a:pt x="1780018" y="680720"/>
                </a:cubicBezTo>
                <a:cubicBezTo>
                  <a:pt x="1638111" y="688036"/>
                  <a:pt x="1468384" y="636690"/>
                  <a:pt x="1289218" y="680720"/>
                </a:cubicBezTo>
                <a:cubicBezTo>
                  <a:pt x="1110052" y="724750"/>
                  <a:pt x="944936" y="659267"/>
                  <a:pt x="846959" y="680720"/>
                </a:cubicBezTo>
                <a:cubicBezTo>
                  <a:pt x="748982" y="702173"/>
                  <a:pt x="294819" y="677676"/>
                  <a:pt x="113456" y="680720"/>
                </a:cubicBezTo>
                <a:cubicBezTo>
                  <a:pt x="43718" y="678758"/>
                  <a:pt x="-4584" y="634128"/>
                  <a:pt x="0" y="567264"/>
                </a:cubicBezTo>
                <a:cubicBezTo>
                  <a:pt x="-12878" y="354748"/>
                  <a:pt x="2044" y="209669"/>
                  <a:pt x="0" y="113456"/>
                </a:cubicBezTo>
                <a:close/>
              </a:path>
              <a:path w="5080976" h="680720" stroke="0" extrusionOk="0">
                <a:moveTo>
                  <a:pt x="0" y="113456"/>
                </a:moveTo>
                <a:cubicBezTo>
                  <a:pt x="-150" y="48999"/>
                  <a:pt x="58263" y="-10197"/>
                  <a:pt x="113456" y="0"/>
                </a:cubicBezTo>
                <a:cubicBezTo>
                  <a:pt x="302672" y="-32493"/>
                  <a:pt x="392885" y="34025"/>
                  <a:pt x="555715" y="0"/>
                </a:cubicBezTo>
                <a:cubicBezTo>
                  <a:pt x="718545" y="-34025"/>
                  <a:pt x="858908" y="43939"/>
                  <a:pt x="997974" y="0"/>
                </a:cubicBezTo>
                <a:cubicBezTo>
                  <a:pt x="1137040" y="-43939"/>
                  <a:pt x="1304503" y="6197"/>
                  <a:pt x="1391693" y="0"/>
                </a:cubicBezTo>
                <a:cubicBezTo>
                  <a:pt x="1478883" y="-6197"/>
                  <a:pt x="1837144" y="20945"/>
                  <a:pt x="1979574" y="0"/>
                </a:cubicBezTo>
                <a:cubicBezTo>
                  <a:pt x="2122004" y="-20945"/>
                  <a:pt x="2244878" y="31352"/>
                  <a:pt x="2373292" y="0"/>
                </a:cubicBezTo>
                <a:cubicBezTo>
                  <a:pt x="2501706" y="-31352"/>
                  <a:pt x="2872323" y="71131"/>
                  <a:pt x="3009714" y="0"/>
                </a:cubicBezTo>
                <a:cubicBezTo>
                  <a:pt x="3147105" y="-71131"/>
                  <a:pt x="3475066" y="74693"/>
                  <a:pt x="3646136" y="0"/>
                </a:cubicBezTo>
                <a:cubicBezTo>
                  <a:pt x="3817206" y="-74693"/>
                  <a:pt x="3959717" y="29675"/>
                  <a:pt x="4185476" y="0"/>
                </a:cubicBezTo>
                <a:cubicBezTo>
                  <a:pt x="4411235" y="-29675"/>
                  <a:pt x="4609975" y="7068"/>
                  <a:pt x="4967520" y="0"/>
                </a:cubicBezTo>
                <a:cubicBezTo>
                  <a:pt x="5048127" y="1310"/>
                  <a:pt x="5083152" y="43066"/>
                  <a:pt x="5080976" y="113456"/>
                </a:cubicBezTo>
                <a:cubicBezTo>
                  <a:pt x="5083335" y="259927"/>
                  <a:pt x="5038923" y="355032"/>
                  <a:pt x="5080976" y="567264"/>
                </a:cubicBezTo>
                <a:cubicBezTo>
                  <a:pt x="5086250" y="640351"/>
                  <a:pt x="5041840" y="682251"/>
                  <a:pt x="4967520" y="680720"/>
                </a:cubicBezTo>
                <a:cubicBezTo>
                  <a:pt x="4803931" y="690768"/>
                  <a:pt x="4659008" y="677661"/>
                  <a:pt x="4379639" y="680720"/>
                </a:cubicBezTo>
                <a:cubicBezTo>
                  <a:pt x="4100270" y="683779"/>
                  <a:pt x="4066381" y="664972"/>
                  <a:pt x="3985920" y="680720"/>
                </a:cubicBezTo>
                <a:cubicBezTo>
                  <a:pt x="3905459" y="696468"/>
                  <a:pt x="3718982" y="632539"/>
                  <a:pt x="3543661" y="680720"/>
                </a:cubicBezTo>
                <a:cubicBezTo>
                  <a:pt x="3368340" y="728901"/>
                  <a:pt x="3253396" y="629862"/>
                  <a:pt x="3004321" y="680720"/>
                </a:cubicBezTo>
                <a:cubicBezTo>
                  <a:pt x="2755246" y="731578"/>
                  <a:pt x="2744166" y="679847"/>
                  <a:pt x="2610602" y="680720"/>
                </a:cubicBezTo>
                <a:cubicBezTo>
                  <a:pt x="2477038" y="681593"/>
                  <a:pt x="2314705" y="672675"/>
                  <a:pt x="2168343" y="680720"/>
                </a:cubicBezTo>
                <a:cubicBezTo>
                  <a:pt x="2021981" y="688765"/>
                  <a:pt x="1796778" y="658816"/>
                  <a:pt x="1677543" y="680720"/>
                </a:cubicBezTo>
                <a:cubicBezTo>
                  <a:pt x="1558308" y="702624"/>
                  <a:pt x="1298322" y="649210"/>
                  <a:pt x="1089662" y="680720"/>
                </a:cubicBezTo>
                <a:cubicBezTo>
                  <a:pt x="881002" y="712230"/>
                  <a:pt x="434683" y="634448"/>
                  <a:pt x="113456" y="680720"/>
                </a:cubicBezTo>
                <a:cubicBezTo>
                  <a:pt x="40186" y="682763"/>
                  <a:pt x="5343" y="630159"/>
                  <a:pt x="0" y="567264"/>
                </a:cubicBezTo>
                <a:cubicBezTo>
                  <a:pt x="-40626" y="394580"/>
                  <a:pt x="23279" y="297730"/>
                  <a:pt x="0" y="1134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hyperparameters were optimized to maximize accuracy and avoid overfitting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6057A5-516D-94E6-C6D4-80EA9D0E1BA7}"/>
              </a:ext>
            </a:extLst>
          </p:cNvPr>
          <p:cNvSpPr/>
          <p:nvPr/>
        </p:nvSpPr>
        <p:spPr>
          <a:xfrm>
            <a:off x="323166" y="5008865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the retention indices!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86F592-09A0-2374-A116-6B12E1AABDD7}"/>
              </a:ext>
            </a:extLst>
          </p:cNvPr>
          <p:cNvSpPr/>
          <p:nvPr/>
        </p:nvSpPr>
        <p:spPr>
          <a:xfrm>
            <a:off x="1799962" y="1398336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Optimization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C9CD86-01B1-1742-012E-44C68707B61F}"/>
              </a:ext>
            </a:extLst>
          </p:cNvPr>
          <p:cNvSpPr/>
          <p:nvPr/>
        </p:nvSpPr>
        <p:spPr>
          <a:xfrm>
            <a:off x="1026640" y="3327347"/>
            <a:ext cx="4030552" cy="1109174"/>
          </a:xfrm>
          <a:custGeom>
            <a:avLst/>
            <a:gdLst>
              <a:gd name="connsiteX0" fmla="*/ 0 w 4030552"/>
              <a:gd name="connsiteY0" fmla="*/ 184866 h 1109174"/>
              <a:gd name="connsiteX1" fmla="*/ 184866 w 4030552"/>
              <a:gd name="connsiteY1" fmla="*/ 0 h 1109174"/>
              <a:gd name="connsiteX2" fmla="*/ 634624 w 4030552"/>
              <a:gd name="connsiteY2" fmla="*/ 0 h 1109174"/>
              <a:gd name="connsiteX3" fmla="*/ 1157598 w 4030552"/>
              <a:gd name="connsiteY3" fmla="*/ 0 h 1109174"/>
              <a:gd name="connsiteX4" fmla="*/ 1680572 w 4030552"/>
              <a:gd name="connsiteY4" fmla="*/ 0 h 1109174"/>
              <a:gd name="connsiteX5" fmla="*/ 2203547 w 4030552"/>
              <a:gd name="connsiteY5" fmla="*/ 0 h 1109174"/>
              <a:gd name="connsiteX6" fmla="*/ 2763129 w 4030552"/>
              <a:gd name="connsiteY6" fmla="*/ 0 h 1109174"/>
              <a:gd name="connsiteX7" fmla="*/ 3286104 w 4030552"/>
              <a:gd name="connsiteY7" fmla="*/ 0 h 1109174"/>
              <a:gd name="connsiteX8" fmla="*/ 3845686 w 4030552"/>
              <a:gd name="connsiteY8" fmla="*/ 0 h 1109174"/>
              <a:gd name="connsiteX9" fmla="*/ 4030552 w 4030552"/>
              <a:gd name="connsiteY9" fmla="*/ 184866 h 1109174"/>
              <a:gd name="connsiteX10" fmla="*/ 4030552 w 4030552"/>
              <a:gd name="connsiteY10" fmla="*/ 539798 h 1109174"/>
              <a:gd name="connsiteX11" fmla="*/ 4030552 w 4030552"/>
              <a:gd name="connsiteY11" fmla="*/ 924308 h 1109174"/>
              <a:gd name="connsiteX12" fmla="*/ 3845686 w 4030552"/>
              <a:gd name="connsiteY12" fmla="*/ 1109174 h 1109174"/>
              <a:gd name="connsiteX13" fmla="*/ 3286104 w 4030552"/>
              <a:gd name="connsiteY13" fmla="*/ 1109174 h 1109174"/>
              <a:gd name="connsiteX14" fmla="*/ 2726521 w 4030552"/>
              <a:gd name="connsiteY14" fmla="*/ 1109174 h 1109174"/>
              <a:gd name="connsiteX15" fmla="*/ 2240155 w 4030552"/>
              <a:gd name="connsiteY15" fmla="*/ 1109174 h 1109174"/>
              <a:gd name="connsiteX16" fmla="*/ 1827005 w 4030552"/>
              <a:gd name="connsiteY16" fmla="*/ 1109174 h 1109174"/>
              <a:gd name="connsiteX17" fmla="*/ 1267423 w 4030552"/>
              <a:gd name="connsiteY17" fmla="*/ 1109174 h 1109174"/>
              <a:gd name="connsiteX18" fmla="*/ 781057 w 4030552"/>
              <a:gd name="connsiteY18" fmla="*/ 1109174 h 1109174"/>
              <a:gd name="connsiteX19" fmla="*/ 184866 w 4030552"/>
              <a:gd name="connsiteY19" fmla="*/ 1109174 h 1109174"/>
              <a:gd name="connsiteX20" fmla="*/ 0 w 4030552"/>
              <a:gd name="connsiteY20" fmla="*/ 924308 h 1109174"/>
              <a:gd name="connsiteX21" fmla="*/ 0 w 4030552"/>
              <a:gd name="connsiteY21" fmla="*/ 539798 h 1109174"/>
              <a:gd name="connsiteX22" fmla="*/ 0 w 4030552"/>
              <a:gd name="connsiteY22" fmla="*/ 184866 h 110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30552" h="1109174" fill="none" extrusionOk="0">
                <a:moveTo>
                  <a:pt x="0" y="184866"/>
                </a:moveTo>
                <a:cubicBezTo>
                  <a:pt x="9419" y="80182"/>
                  <a:pt x="103222" y="-19220"/>
                  <a:pt x="184866" y="0"/>
                </a:cubicBezTo>
                <a:cubicBezTo>
                  <a:pt x="387519" y="-13016"/>
                  <a:pt x="447215" y="8252"/>
                  <a:pt x="634624" y="0"/>
                </a:cubicBezTo>
                <a:cubicBezTo>
                  <a:pt x="822033" y="-8252"/>
                  <a:pt x="1023197" y="20810"/>
                  <a:pt x="1157598" y="0"/>
                </a:cubicBezTo>
                <a:cubicBezTo>
                  <a:pt x="1291999" y="-20810"/>
                  <a:pt x="1480062" y="39989"/>
                  <a:pt x="1680572" y="0"/>
                </a:cubicBezTo>
                <a:cubicBezTo>
                  <a:pt x="1881082" y="-39989"/>
                  <a:pt x="2066605" y="31685"/>
                  <a:pt x="2203547" y="0"/>
                </a:cubicBezTo>
                <a:cubicBezTo>
                  <a:pt x="2340490" y="-31685"/>
                  <a:pt x="2516322" y="19036"/>
                  <a:pt x="2763129" y="0"/>
                </a:cubicBezTo>
                <a:cubicBezTo>
                  <a:pt x="3009936" y="-19036"/>
                  <a:pt x="3036225" y="9200"/>
                  <a:pt x="3286104" y="0"/>
                </a:cubicBezTo>
                <a:cubicBezTo>
                  <a:pt x="3535983" y="-9200"/>
                  <a:pt x="3686649" y="3436"/>
                  <a:pt x="3845686" y="0"/>
                </a:cubicBezTo>
                <a:cubicBezTo>
                  <a:pt x="3959406" y="6780"/>
                  <a:pt x="4023187" y="66260"/>
                  <a:pt x="4030552" y="184866"/>
                </a:cubicBezTo>
                <a:cubicBezTo>
                  <a:pt x="4046978" y="256947"/>
                  <a:pt x="4006524" y="392763"/>
                  <a:pt x="4030552" y="539798"/>
                </a:cubicBezTo>
                <a:cubicBezTo>
                  <a:pt x="4054580" y="686833"/>
                  <a:pt x="4016957" y="813206"/>
                  <a:pt x="4030552" y="924308"/>
                </a:cubicBezTo>
                <a:cubicBezTo>
                  <a:pt x="4028810" y="1011367"/>
                  <a:pt x="3965365" y="1103773"/>
                  <a:pt x="3845686" y="1109174"/>
                </a:cubicBezTo>
                <a:cubicBezTo>
                  <a:pt x="3684265" y="1120809"/>
                  <a:pt x="3479019" y="1085236"/>
                  <a:pt x="3286104" y="1109174"/>
                </a:cubicBezTo>
                <a:cubicBezTo>
                  <a:pt x="3093189" y="1133112"/>
                  <a:pt x="2989620" y="1046622"/>
                  <a:pt x="2726521" y="1109174"/>
                </a:cubicBezTo>
                <a:cubicBezTo>
                  <a:pt x="2463422" y="1171726"/>
                  <a:pt x="2367806" y="1054397"/>
                  <a:pt x="2240155" y="1109174"/>
                </a:cubicBezTo>
                <a:cubicBezTo>
                  <a:pt x="2112504" y="1163951"/>
                  <a:pt x="1968354" y="1090257"/>
                  <a:pt x="1827005" y="1109174"/>
                </a:cubicBezTo>
                <a:cubicBezTo>
                  <a:pt x="1685656" y="1128091"/>
                  <a:pt x="1425629" y="1100683"/>
                  <a:pt x="1267423" y="1109174"/>
                </a:cubicBezTo>
                <a:cubicBezTo>
                  <a:pt x="1109217" y="1117665"/>
                  <a:pt x="937565" y="1087546"/>
                  <a:pt x="781057" y="1109174"/>
                </a:cubicBezTo>
                <a:cubicBezTo>
                  <a:pt x="624549" y="1130802"/>
                  <a:pt x="340907" y="1063688"/>
                  <a:pt x="184866" y="1109174"/>
                </a:cubicBezTo>
                <a:cubicBezTo>
                  <a:pt x="87205" y="1110987"/>
                  <a:pt x="7584" y="1006575"/>
                  <a:pt x="0" y="924308"/>
                </a:cubicBezTo>
                <a:cubicBezTo>
                  <a:pt x="-23919" y="740049"/>
                  <a:pt x="22430" y="667944"/>
                  <a:pt x="0" y="539798"/>
                </a:cubicBezTo>
                <a:cubicBezTo>
                  <a:pt x="-22430" y="411652"/>
                  <a:pt x="30679" y="287229"/>
                  <a:pt x="0" y="184866"/>
                </a:cubicBezTo>
                <a:close/>
              </a:path>
              <a:path w="4030552" h="1109174" stroke="0" extrusionOk="0">
                <a:moveTo>
                  <a:pt x="0" y="184866"/>
                </a:moveTo>
                <a:cubicBezTo>
                  <a:pt x="-1215" y="68172"/>
                  <a:pt x="99043" y="-22226"/>
                  <a:pt x="184866" y="0"/>
                </a:cubicBezTo>
                <a:cubicBezTo>
                  <a:pt x="290623" y="-35761"/>
                  <a:pt x="472855" y="52177"/>
                  <a:pt x="634624" y="0"/>
                </a:cubicBezTo>
                <a:cubicBezTo>
                  <a:pt x="796393" y="-52177"/>
                  <a:pt x="928597" y="43941"/>
                  <a:pt x="1084382" y="0"/>
                </a:cubicBezTo>
                <a:cubicBezTo>
                  <a:pt x="1240167" y="-43941"/>
                  <a:pt x="1386973" y="7804"/>
                  <a:pt x="1497531" y="0"/>
                </a:cubicBezTo>
                <a:cubicBezTo>
                  <a:pt x="1608089" y="-7804"/>
                  <a:pt x="1799747" y="23381"/>
                  <a:pt x="2057114" y="0"/>
                </a:cubicBezTo>
                <a:cubicBezTo>
                  <a:pt x="2314481" y="-23381"/>
                  <a:pt x="2273747" y="39963"/>
                  <a:pt x="2470264" y="0"/>
                </a:cubicBezTo>
                <a:cubicBezTo>
                  <a:pt x="2666781" y="-39963"/>
                  <a:pt x="2859502" y="20985"/>
                  <a:pt x="3066454" y="0"/>
                </a:cubicBezTo>
                <a:cubicBezTo>
                  <a:pt x="3273406" y="-20985"/>
                  <a:pt x="3560779" y="71563"/>
                  <a:pt x="3845686" y="0"/>
                </a:cubicBezTo>
                <a:cubicBezTo>
                  <a:pt x="3929812" y="-10070"/>
                  <a:pt x="4047128" y="78726"/>
                  <a:pt x="4030552" y="184866"/>
                </a:cubicBezTo>
                <a:cubicBezTo>
                  <a:pt x="4032358" y="328301"/>
                  <a:pt x="4021466" y="386031"/>
                  <a:pt x="4030552" y="532404"/>
                </a:cubicBezTo>
                <a:cubicBezTo>
                  <a:pt x="4039638" y="678777"/>
                  <a:pt x="4008751" y="825589"/>
                  <a:pt x="4030552" y="924308"/>
                </a:cubicBezTo>
                <a:cubicBezTo>
                  <a:pt x="4004364" y="1031381"/>
                  <a:pt x="3964039" y="1102146"/>
                  <a:pt x="3845686" y="1109174"/>
                </a:cubicBezTo>
                <a:cubicBezTo>
                  <a:pt x="3701743" y="1137288"/>
                  <a:pt x="3458043" y="1045512"/>
                  <a:pt x="3249495" y="1109174"/>
                </a:cubicBezTo>
                <a:cubicBezTo>
                  <a:pt x="3040947" y="1172836"/>
                  <a:pt x="2939629" y="1096909"/>
                  <a:pt x="2763129" y="1109174"/>
                </a:cubicBezTo>
                <a:cubicBezTo>
                  <a:pt x="2586629" y="1121439"/>
                  <a:pt x="2455708" y="1066371"/>
                  <a:pt x="2349980" y="1109174"/>
                </a:cubicBezTo>
                <a:cubicBezTo>
                  <a:pt x="2244252" y="1151977"/>
                  <a:pt x="2071374" y="1087430"/>
                  <a:pt x="1900222" y="1109174"/>
                </a:cubicBezTo>
                <a:cubicBezTo>
                  <a:pt x="1729070" y="1130918"/>
                  <a:pt x="1590859" y="1087694"/>
                  <a:pt x="1377247" y="1109174"/>
                </a:cubicBezTo>
                <a:cubicBezTo>
                  <a:pt x="1163636" y="1130654"/>
                  <a:pt x="1088075" y="1098305"/>
                  <a:pt x="964098" y="1109174"/>
                </a:cubicBezTo>
                <a:cubicBezTo>
                  <a:pt x="840121" y="1120043"/>
                  <a:pt x="445347" y="1083380"/>
                  <a:pt x="184866" y="1109174"/>
                </a:cubicBezTo>
                <a:cubicBezTo>
                  <a:pt x="82645" y="1118153"/>
                  <a:pt x="8652" y="1031261"/>
                  <a:pt x="0" y="924308"/>
                </a:cubicBezTo>
                <a:cubicBezTo>
                  <a:pt x="-19849" y="788358"/>
                  <a:pt x="16524" y="696724"/>
                  <a:pt x="0" y="547193"/>
                </a:cubicBezTo>
                <a:cubicBezTo>
                  <a:pt x="-16524" y="397662"/>
                  <a:pt x="29147" y="306926"/>
                  <a:pt x="0" y="18486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118C35E-299B-1856-A03C-6C799BCE5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75255"/>
              </p:ext>
            </p:extLst>
          </p:nvPr>
        </p:nvGraphicFramePr>
        <p:xfrm>
          <a:off x="1054360" y="3359010"/>
          <a:ext cx="4002832" cy="107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70">
                  <a:extLst>
                    <a:ext uri="{9D8B030D-6E8A-4147-A177-3AD203B41FA5}">
                      <a16:colId xmlns:a16="http://schemas.microsoft.com/office/drawing/2014/main" val="3722197055"/>
                    </a:ext>
                  </a:extLst>
                </a:gridCol>
                <a:gridCol w="1360534">
                  <a:extLst>
                    <a:ext uri="{9D8B030D-6E8A-4147-A177-3AD203B41FA5}">
                      <a16:colId xmlns:a16="http://schemas.microsoft.com/office/drawing/2014/main" val="3573032483"/>
                    </a:ext>
                  </a:extLst>
                </a:gridCol>
                <a:gridCol w="1131228">
                  <a:extLst>
                    <a:ext uri="{9D8B030D-6E8A-4147-A177-3AD203B41FA5}">
                      <a16:colId xmlns:a16="http://schemas.microsoft.com/office/drawing/2014/main" val="1900706146"/>
                    </a:ext>
                  </a:extLst>
                </a:gridCol>
              </a:tblGrid>
              <a:tr h="35917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24167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No. of trees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077823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Sample per leaf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543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8E08BD-9A25-7B1A-DBAE-1FCE3162701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9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9749E0B0-F165-87DE-21B6-BAABBDFD1E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AB47C-25A3-80FB-ADA2-6A3F7D94F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455133-C182-BBC6-3A5C-9955F871995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1651</TotalTime>
  <Words>1473</Words>
  <Application>Microsoft Office PowerPoint</Application>
  <PresentationFormat>Widescreen</PresentationFormat>
  <Paragraphs>311</Paragraphs>
  <Slides>24</Slides>
  <Notes>15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Avenir Next LT Pro Light</vt:lpstr>
      <vt:lpstr>Calibri</vt:lpstr>
      <vt:lpstr>Calibri Light</vt:lpstr>
      <vt:lpstr>Candara</vt:lpstr>
      <vt:lpstr>Footlight MT Light</vt:lpstr>
      <vt:lpstr>Times New Roman</vt:lpstr>
      <vt:lpstr>Wingdings</vt:lpstr>
      <vt:lpstr>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Nikolopoulos</dc:creator>
  <cp:lastModifiedBy>Alex Nikolopoulos</cp:lastModifiedBy>
  <cp:revision>18</cp:revision>
  <dcterms:created xsi:type="dcterms:W3CDTF">2022-09-04T18:42:07Z</dcterms:created>
  <dcterms:modified xsi:type="dcterms:W3CDTF">2022-09-21T20:56:30Z</dcterms:modified>
</cp:coreProperties>
</file>